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59" r:id="rId3"/>
    <p:sldId id="279" r:id="rId4"/>
    <p:sldId id="268" r:id="rId5"/>
    <p:sldId id="262" r:id="rId6"/>
    <p:sldId id="277" r:id="rId7"/>
    <p:sldId id="280" r:id="rId8"/>
    <p:sldId id="265" r:id="rId9"/>
    <p:sldId id="274" r:id="rId10"/>
    <p:sldId id="256" r:id="rId11"/>
    <p:sldId id="273" r:id="rId12"/>
    <p:sldId id="276" r:id="rId13"/>
    <p:sldId id="270" r:id="rId14"/>
  </p:sldIdLst>
  <p:sldSz cx="12192000" cy="6858000"/>
  <p:notesSz cx="6858000" cy="170497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lip Finfando" initials="FF" lastIdx="2" clrIdx="0">
    <p:extLst>
      <p:ext uri="{19B8F6BF-5375-455C-9EA6-DF929625EA0E}">
        <p15:presenceInfo xmlns:p15="http://schemas.microsoft.com/office/powerpoint/2012/main" userId="27a0f514664bdc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63B"/>
    <a:srgbClr val="FFFFFF"/>
    <a:srgbClr val="86DEBF"/>
    <a:srgbClr val="93AAB3"/>
    <a:srgbClr val="CDC800"/>
    <a:srgbClr val="58D1A7"/>
    <a:srgbClr val="E84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3786A-ABF1-449B-929D-AB8D3737E8BD}" v="32" dt="2019-10-26T18:13:12.727"/>
    <p1510:client id="{68D7196E-D6E6-4295-88EE-C9547F895221}" v="17" dt="2019-10-26T17:52:45.065"/>
    <p1510:client id="{8917D43A-2410-4128-ADA0-57BC1958069C}" v="16" dt="2019-10-27T01:02:07.370"/>
    <p1510:client id="{C1DB99FA-4AFC-4BFB-9DF3-89CFF5AFE51B}" v="288" dt="2019-10-26T11:50:23.731"/>
    <p1510:client id="{C57311DD-8651-40E1-BAF7-F30C6758BEC9}" v="114" dt="2019-10-26T19:59:05.696"/>
    <p1510:client id="{CDA10C91-7933-4A08-9FBD-4FD80B311C57}" v="9" dt="2019-10-26T17:45:47.150"/>
    <p1510:client id="{ED146D0E-AC40-441C-8B44-60E548E3524A}" v="75" dt="2019-10-27T08:59:59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99" autoAdjust="0"/>
  </p:normalViewPr>
  <p:slideViewPr>
    <p:cSldViewPr snapToGrid="0">
      <p:cViewPr>
        <p:scale>
          <a:sx n="78" d="100"/>
          <a:sy n="78" d="100"/>
        </p:scale>
        <p:origin x="693" y="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agiotis Michalopoulos" userId="9a7ccf8c871e4048" providerId="Windows Live" clId="Web-{CDA10C91-7933-4A08-9FBD-4FD80B311C57}"/>
    <pc:docChg chg="modSld">
      <pc:chgData name="Panagiotis Michalopoulos" userId="9a7ccf8c871e4048" providerId="Windows Live" clId="Web-{CDA10C91-7933-4A08-9FBD-4FD80B311C57}" dt="2019-10-26T17:46:20.510" v="9"/>
      <pc:docMkLst>
        <pc:docMk/>
      </pc:docMkLst>
      <pc:sldChg chg="addSp delSp modSp mod setBg">
        <pc:chgData name="Panagiotis Michalopoulos" userId="9a7ccf8c871e4048" providerId="Windows Live" clId="Web-{CDA10C91-7933-4A08-9FBD-4FD80B311C57}" dt="2019-10-26T17:46:20.510" v="9"/>
        <pc:sldMkLst>
          <pc:docMk/>
          <pc:sldMk cId="619741585" sldId="261"/>
        </pc:sldMkLst>
        <pc:spChg chg="add">
          <ac:chgData name="Panagiotis Michalopoulos" userId="9a7ccf8c871e4048" providerId="Windows Live" clId="Web-{CDA10C91-7933-4A08-9FBD-4FD80B311C57}" dt="2019-10-26T17:46:20.510" v="9"/>
          <ac:spMkLst>
            <pc:docMk/>
            <pc:sldMk cId="619741585" sldId="261"/>
            <ac:spMk id="4" creationId="{B9FF99BD-075F-4761-A995-6FC574BD25EA}"/>
          </ac:spMkLst>
        </pc:spChg>
        <pc:spChg chg="add">
          <ac:chgData name="Panagiotis Michalopoulos" userId="9a7ccf8c871e4048" providerId="Windows Live" clId="Web-{CDA10C91-7933-4A08-9FBD-4FD80B311C57}" dt="2019-10-26T17:46:20.510" v="9"/>
          <ac:spMkLst>
            <pc:docMk/>
            <pc:sldMk cId="619741585" sldId="261"/>
            <ac:spMk id="9" creationId="{A7B21A54-9BA3-4EA9-B460-5A829ADD9051}"/>
          </ac:spMkLst>
        </pc:spChg>
        <pc:spChg chg="add">
          <ac:chgData name="Panagiotis Michalopoulos" userId="9a7ccf8c871e4048" providerId="Windows Live" clId="Web-{CDA10C91-7933-4A08-9FBD-4FD80B311C57}" dt="2019-10-26T17:46:20.510" v="9"/>
          <ac:spMkLst>
            <pc:docMk/>
            <pc:sldMk cId="619741585" sldId="261"/>
            <ac:spMk id="11" creationId="{6FA8F714-B9D8-488A-8CCA-E9948FF913A9}"/>
          </ac:spMkLst>
        </pc:spChg>
        <pc:picChg chg="add mod">
          <ac:chgData name="Panagiotis Michalopoulos" userId="9a7ccf8c871e4048" providerId="Windows Live" clId="Web-{CDA10C91-7933-4A08-9FBD-4FD80B311C57}" dt="2019-10-26T17:46:20.510" v="9"/>
          <ac:picMkLst>
            <pc:docMk/>
            <pc:sldMk cId="619741585" sldId="261"/>
            <ac:picMk id="2" creationId="{F9D71992-4233-4236-96FE-796507FBEA09}"/>
          </ac:picMkLst>
        </pc:picChg>
        <pc:picChg chg="add del">
          <ac:chgData name="Panagiotis Michalopoulos" userId="9a7ccf8c871e4048" providerId="Windows Live" clId="Web-{CDA10C91-7933-4A08-9FBD-4FD80B311C57}" dt="2019-10-26T17:45:32.525" v="6"/>
          <ac:picMkLst>
            <pc:docMk/>
            <pc:sldMk cId="619741585" sldId="261"/>
            <ac:picMk id="7" creationId="{CB607B98-7700-4DC9-8BE8-A876255F9C52}"/>
          </ac:picMkLst>
        </pc:picChg>
        <pc:picChg chg="del">
          <ac:chgData name="Panagiotis Michalopoulos" userId="9a7ccf8c871e4048" providerId="Windows Live" clId="Web-{CDA10C91-7933-4A08-9FBD-4FD80B311C57}" dt="2019-10-26T17:44:33.525" v="0"/>
          <ac:picMkLst>
            <pc:docMk/>
            <pc:sldMk cId="619741585" sldId="261"/>
            <ac:picMk id="4098" creationId="{9F7B7CFD-6936-400E-BA6B-8362F62E5720}"/>
          </ac:picMkLst>
        </pc:picChg>
      </pc:sldChg>
    </pc:docChg>
  </pc:docChgLst>
  <pc:docChgLst>
    <pc:chgData name="Daniel Minguez Camacho" userId="74701aa6f68adfdb" providerId="Windows Live" clId="Web-{8917D43A-2410-4128-ADA0-57BC1958069C}"/>
    <pc:docChg chg="addSld delSld modSld sldOrd">
      <pc:chgData name="Daniel Minguez Camacho" userId="74701aa6f68adfdb" providerId="Windows Live" clId="Web-{8917D43A-2410-4128-ADA0-57BC1958069C}" dt="2019-10-27T01:02:07.370" v="14"/>
      <pc:docMkLst>
        <pc:docMk/>
      </pc:docMkLst>
      <pc:sldChg chg="del">
        <pc:chgData name="Daniel Minguez Camacho" userId="74701aa6f68adfdb" providerId="Windows Live" clId="Web-{8917D43A-2410-4128-ADA0-57BC1958069C}" dt="2019-10-27T01:01:17.463" v="3"/>
        <pc:sldMkLst>
          <pc:docMk/>
          <pc:sldMk cId="1475850394" sldId="258"/>
        </pc:sldMkLst>
      </pc:sldChg>
      <pc:sldChg chg="delSp ord modNotes">
        <pc:chgData name="Daniel Minguez Camacho" userId="74701aa6f68adfdb" providerId="Windows Live" clId="Web-{8917D43A-2410-4128-ADA0-57BC1958069C}" dt="2019-10-27T01:01:48.885" v="13"/>
        <pc:sldMkLst>
          <pc:docMk/>
          <pc:sldMk cId="2013292724" sldId="259"/>
        </pc:sldMkLst>
        <pc:spChg chg="del">
          <ac:chgData name="Daniel Minguez Camacho" userId="74701aa6f68adfdb" providerId="Windows Live" clId="Web-{8917D43A-2410-4128-ADA0-57BC1958069C}" dt="2019-10-27T01:01:37.604" v="8"/>
          <ac:spMkLst>
            <pc:docMk/>
            <pc:sldMk cId="2013292724" sldId="259"/>
            <ac:spMk id="16" creationId="{D769CF49-58E3-4E9D-BDF6-6E544C164169}"/>
          </ac:spMkLst>
        </pc:spChg>
        <pc:spChg chg="del">
          <ac:chgData name="Daniel Minguez Camacho" userId="74701aa6f68adfdb" providerId="Windows Live" clId="Web-{8917D43A-2410-4128-ADA0-57BC1958069C}" dt="2019-10-27T01:01:37.604" v="7"/>
          <ac:spMkLst>
            <pc:docMk/>
            <pc:sldMk cId="2013292724" sldId="259"/>
            <ac:spMk id="52" creationId="{BC85C859-83BC-4F6F-B4AE-E17B50DDEF9B}"/>
          </ac:spMkLst>
        </pc:spChg>
        <pc:spChg chg="del">
          <ac:chgData name="Daniel Minguez Camacho" userId="74701aa6f68adfdb" providerId="Windows Live" clId="Web-{8917D43A-2410-4128-ADA0-57BC1958069C}" dt="2019-10-27T01:01:40.135" v="9"/>
          <ac:spMkLst>
            <pc:docMk/>
            <pc:sldMk cId="2013292724" sldId="259"/>
            <ac:spMk id="85" creationId="{F53EFB12-00A7-4466-A0D8-51A5B882D539}"/>
          </ac:spMkLst>
        </pc:spChg>
        <pc:grpChg chg="del">
          <ac:chgData name="Daniel Minguez Camacho" userId="74701aa6f68adfdb" providerId="Windows Live" clId="Web-{8917D43A-2410-4128-ADA0-57BC1958069C}" dt="2019-10-27T01:01:37.604" v="6"/>
          <ac:grpSpMkLst>
            <pc:docMk/>
            <pc:sldMk cId="2013292724" sldId="259"/>
            <ac:grpSpMk id="63" creationId="{4929F68A-B33A-4F87-A2AA-FDEE6CDFD1A4}"/>
          </ac:grpSpMkLst>
        </pc:grpChg>
        <pc:grpChg chg="del">
          <ac:chgData name="Daniel Minguez Camacho" userId="74701aa6f68adfdb" providerId="Windows Live" clId="Web-{8917D43A-2410-4128-ADA0-57BC1958069C}" dt="2019-10-27T01:01:37.604" v="5"/>
          <ac:grpSpMkLst>
            <pc:docMk/>
            <pc:sldMk cId="2013292724" sldId="259"/>
            <ac:grpSpMk id="64" creationId="{3117DB57-A6C0-4B1A-AF58-5A56468E67A4}"/>
          </ac:grpSpMkLst>
        </pc:grpChg>
      </pc:sldChg>
      <pc:sldChg chg="ord">
        <pc:chgData name="Daniel Minguez Camacho" userId="74701aa6f68adfdb" providerId="Windows Live" clId="Web-{8917D43A-2410-4128-ADA0-57BC1958069C}" dt="2019-10-27T01:02:07.370" v="14"/>
        <pc:sldMkLst>
          <pc:docMk/>
          <pc:sldMk cId="2221341460" sldId="260"/>
        </pc:sldMkLst>
      </pc:sldChg>
      <pc:sldChg chg="ord">
        <pc:chgData name="Daniel Minguez Camacho" userId="74701aa6f68adfdb" providerId="Windows Live" clId="Web-{8917D43A-2410-4128-ADA0-57BC1958069C}" dt="2019-10-27T01:00:46.635" v="0"/>
        <pc:sldMkLst>
          <pc:docMk/>
          <pc:sldMk cId="607270111" sldId="267"/>
        </pc:sldMkLst>
      </pc:sldChg>
      <pc:sldChg chg="add ord replId">
        <pc:chgData name="Daniel Minguez Camacho" userId="74701aa6f68adfdb" providerId="Windows Live" clId="Web-{8917D43A-2410-4128-ADA0-57BC1958069C}" dt="2019-10-27T01:01:08.510" v="2"/>
        <pc:sldMkLst>
          <pc:docMk/>
          <pc:sldMk cId="1001973417" sldId="279"/>
        </pc:sldMkLst>
      </pc:sldChg>
    </pc:docChg>
  </pc:docChgLst>
  <pc:docChgLst>
    <pc:chgData name="Panagiotis Michalopoulos" userId="9a7ccf8c871e4048" providerId="Windows Live" clId="Web-{4FF3786A-ABF1-449B-929D-AB8D3737E8BD}"/>
    <pc:docChg chg="modSld">
      <pc:chgData name="Panagiotis Michalopoulos" userId="9a7ccf8c871e4048" providerId="Windows Live" clId="Web-{4FF3786A-ABF1-449B-929D-AB8D3737E8BD}" dt="2019-10-26T18:13:12.727" v="29"/>
      <pc:docMkLst>
        <pc:docMk/>
      </pc:docMkLst>
      <pc:sldChg chg="addSp delSp modSp mod setBg addAnim modAnim">
        <pc:chgData name="Panagiotis Michalopoulos" userId="9a7ccf8c871e4048" providerId="Windows Live" clId="Web-{4FF3786A-ABF1-449B-929D-AB8D3737E8BD}" dt="2019-10-26T18:13:12.727" v="29"/>
        <pc:sldMkLst>
          <pc:docMk/>
          <pc:sldMk cId="233731654" sldId="268"/>
        </pc:sldMkLst>
        <pc:spChg chg="add del mod">
          <ac:chgData name="Panagiotis Michalopoulos" userId="9a7ccf8c871e4048" providerId="Windows Live" clId="Web-{4FF3786A-ABF1-449B-929D-AB8D3737E8BD}" dt="2019-10-26T18:09:17.114" v="19"/>
          <ac:spMkLst>
            <pc:docMk/>
            <pc:sldMk cId="233731654" sldId="268"/>
            <ac:spMk id="9" creationId="{7D5DBC16-67BF-4C7A-BAF0-1D64787F9CE8}"/>
          </ac:spMkLst>
        </pc:spChg>
        <pc:picChg chg="del">
          <ac:chgData name="Panagiotis Michalopoulos" userId="9a7ccf8c871e4048" providerId="Windows Live" clId="Web-{4FF3786A-ABF1-449B-929D-AB8D3737E8BD}" dt="2019-10-26T18:03:23.205" v="0"/>
          <ac:picMkLst>
            <pc:docMk/>
            <pc:sldMk cId="233731654" sldId="268"/>
            <ac:picMk id="2" creationId="{B2752C65-1B8E-4532-964A-3B8B25FB34F0}"/>
          </ac:picMkLst>
        </pc:picChg>
        <pc:picChg chg="add del mod">
          <ac:chgData name="Panagiotis Michalopoulos" userId="9a7ccf8c871e4048" providerId="Windows Live" clId="Web-{4FF3786A-ABF1-449B-929D-AB8D3737E8BD}" dt="2019-10-26T18:04:11.893" v="5"/>
          <ac:picMkLst>
            <pc:docMk/>
            <pc:sldMk cId="233731654" sldId="268"/>
            <ac:picMk id="3" creationId="{AE0C3DAF-34F9-451E-907B-681DC7400017}"/>
          </ac:picMkLst>
        </pc:picChg>
        <pc:picChg chg="add del mod">
          <ac:chgData name="Panagiotis Michalopoulos" userId="9a7ccf8c871e4048" providerId="Windows Live" clId="Web-{4FF3786A-ABF1-449B-929D-AB8D3737E8BD}" dt="2019-10-26T18:05:08.893" v="9"/>
          <ac:picMkLst>
            <pc:docMk/>
            <pc:sldMk cId="233731654" sldId="268"/>
            <ac:picMk id="5" creationId="{FB162A8F-6CD8-4761-AAD5-096B598B919D}"/>
          </ac:picMkLst>
        </pc:picChg>
        <pc:picChg chg="add mod">
          <ac:chgData name="Panagiotis Michalopoulos" userId="9a7ccf8c871e4048" providerId="Windows Live" clId="Web-{4FF3786A-ABF1-449B-929D-AB8D3737E8BD}" dt="2019-10-26T18:08:37.739" v="14"/>
          <ac:picMkLst>
            <pc:docMk/>
            <pc:sldMk cId="233731654" sldId="268"/>
            <ac:picMk id="7" creationId="{120C4DB6-E1C3-4078-B0FF-F3B80591A6EC}"/>
          </ac:picMkLst>
        </pc:picChg>
        <pc:picChg chg="add mod">
          <ac:chgData name="Panagiotis Michalopoulos" userId="9a7ccf8c871e4048" providerId="Windows Live" clId="Web-{4FF3786A-ABF1-449B-929D-AB8D3737E8BD}" dt="2019-10-26T18:10:08.069" v="24" actId="14100"/>
          <ac:picMkLst>
            <pc:docMk/>
            <pc:sldMk cId="233731654" sldId="268"/>
            <ac:picMk id="10" creationId="{807F9991-0875-4A6A-A261-3B80F54E8C61}"/>
          </ac:picMkLst>
        </pc:picChg>
      </pc:sldChg>
    </pc:docChg>
  </pc:docChgLst>
  <pc:docChgLst>
    <pc:chgData name="Daniel Minguez Camacho" userId="74701aa6f68adfdb" providerId="LiveId" clId="{B1EC1194-441D-4C44-B599-48B9457D147E}"/>
    <pc:docChg chg="undo redo custSel addSld delSld modSld sldOrd">
      <pc:chgData name="Daniel Minguez Camacho" userId="74701aa6f68adfdb" providerId="LiveId" clId="{B1EC1194-441D-4C44-B599-48B9457D147E}" dt="2019-10-27T09:56:33.194" v="3486" actId="1035"/>
      <pc:docMkLst>
        <pc:docMk/>
      </pc:docMkLst>
      <pc:sldChg chg="addSp delSp modSp ord modNotesTx">
        <pc:chgData name="Daniel Minguez Camacho" userId="74701aa6f68adfdb" providerId="LiveId" clId="{B1EC1194-441D-4C44-B599-48B9457D147E}" dt="2019-10-27T09:12:23.428" v="3203" actId="20577"/>
        <pc:sldMkLst>
          <pc:docMk/>
          <pc:sldMk cId="2406273178" sldId="256"/>
        </pc:sldMkLst>
        <pc:spChg chg="del mod">
          <ac:chgData name="Daniel Minguez Camacho" userId="74701aa6f68adfdb" providerId="LiveId" clId="{B1EC1194-441D-4C44-B599-48B9457D147E}" dt="2019-10-26T18:57:23.466" v="313" actId="478"/>
          <ac:spMkLst>
            <pc:docMk/>
            <pc:sldMk cId="2406273178" sldId="256"/>
            <ac:spMk id="2" creationId="{64DA6AA6-A676-4885-BF7F-E2DD74B85E32}"/>
          </ac:spMkLst>
        </pc:spChg>
        <pc:spChg chg="add mod">
          <ac:chgData name="Daniel Minguez Camacho" userId="74701aa6f68adfdb" providerId="LiveId" clId="{B1EC1194-441D-4C44-B599-48B9457D147E}" dt="2019-10-27T09:11:55.448" v="3198" actId="20577"/>
          <ac:spMkLst>
            <pc:docMk/>
            <pc:sldMk cId="2406273178" sldId="256"/>
            <ac:spMk id="3" creationId="{2C8951C3-63FF-4EE4-B729-A0F4B9F92495}"/>
          </ac:spMkLst>
        </pc:spChg>
        <pc:spChg chg="add del mod">
          <ac:chgData name="Daniel Minguez Camacho" userId="74701aa6f68adfdb" providerId="LiveId" clId="{B1EC1194-441D-4C44-B599-48B9457D147E}" dt="2019-10-26T11:53:26.862" v="66" actId="478"/>
          <ac:spMkLst>
            <pc:docMk/>
            <pc:sldMk cId="2406273178" sldId="256"/>
            <ac:spMk id="3" creationId="{326408FB-EA21-4BC1-86BE-6DEBB37001DE}"/>
          </ac:spMkLst>
        </pc:spChg>
        <pc:spChg chg="add del mod">
          <ac:chgData name="Daniel Minguez Camacho" userId="74701aa6f68adfdb" providerId="LiveId" clId="{B1EC1194-441D-4C44-B599-48B9457D147E}" dt="2019-10-26T19:00:43.178" v="321" actId="478"/>
          <ac:spMkLst>
            <pc:docMk/>
            <pc:sldMk cId="2406273178" sldId="256"/>
            <ac:spMk id="4" creationId="{AF41A5B2-0B2D-41FA-9BE8-E08F0BEBA6D3}"/>
          </ac:spMkLst>
        </pc:spChg>
        <pc:spChg chg="add del">
          <ac:chgData name="Daniel Minguez Camacho" userId="74701aa6f68adfdb" providerId="LiveId" clId="{B1EC1194-441D-4C44-B599-48B9457D147E}" dt="2019-10-26T18:55:33.907" v="270"/>
          <ac:spMkLst>
            <pc:docMk/>
            <pc:sldMk cId="2406273178" sldId="256"/>
            <ac:spMk id="5" creationId="{94499499-F488-4189-9A0A-4E793530724A}"/>
          </ac:spMkLst>
        </pc:spChg>
        <pc:spChg chg="add del">
          <ac:chgData name="Daniel Minguez Camacho" userId="74701aa6f68adfdb" providerId="LiveId" clId="{B1EC1194-441D-4C44-B599-48B9457D147E}" dt="2019-10-26T18:55:38.192" v="272"/>
          <ac:spMkLst>
            <pc:docMk/>
            <pc:sldMk cId="2406273178" sldId="256"/>
            <ac:spMk id="6" creationId="{5A69AD83-6335-49BE-B2C0-70683D6AA8FE}"/>
          </ac:spMkLst>
        </pc:spChg>
        <pc:spChg chg="add mod">
          <ac:chgData name="Daniel Minguez Camacho" userId="74701aa6f68adfdb" providerId="LiveId" clId="{B1EC1194-441D-4C44-B599-48B9457D147E}" dt="2019-10-26T12:57:30.344" v="145" actId="164"/>
          <ac:spMkLst>
            <pc:docMk/>
            <pc:sldMk cId="2406273178" sldId="256"/>
            <ac:spMk id="6" creationId="{D76C6A73-ED1C-4398-9595-71CC8C1D64B3}"/>
          </ac:spMkLst>
        </pc:spChg>
        <pc:spChg chg="add mod">
          <ac:chgData name="Daniel Minguez Camacho" userId="74701aa6f68adfdb" providerId="LiveId" clId="{B1EC1194-441D-4C44-B599-48B9457D147E}" dt="2019-10-26T19:03:45.881" v="333" actId="164"/>
          <ac:spMkLst>
            <pc:docMk/>
            <pc:sldMk cId="2406273178" sldId="256"/>
            <ac:spMk id="7" creationId="{A4E4A7F2-F168-4A2D-90F3-FA6A476E5252}"/>
          </ac:spMkLst>
        </pc:spChg>
        <pc:spChg chg="add mod">
          <ac:chgData name="Daniel Minguez Camacho" userId="74701aa6f68adfdb" providerId="LiveId" clId="{B1EC1194-441D-4C44-B599-48B9457D147E}" dt="2019-10-27T09:12:23.428" v="3203" actId="20577"/>
          <ac:spMkLst>
            <pc:docMk/>
            <pc:sldMk cId="2406273178" sldId="256"/>
            <ac:spMk id="8" creationId="{F564A04B-BC6C-4047-975E-AD1D89C84AAF}"/>
          </ac:spMkLst>
        </pc:spChg>
        <pc:spChg chg="mod topLvl">
          <ac:chgData name="Daniel Minguez Camacho" userId="74701aa6f68adfdb" providerId="LiveId" clId="{B1EC1194-441D-4C44-B599-48B9457D147E}" dt="2019-10-26T13:17:43.116" v="159" actId="164"/>
          <ac:spMkLst>
            <pc:docMk/>
            <pc:sldMk cId="2406273178" sldId="256"/>
            <ac:spMk id="10" creationId="{65B4010C-05E6-4849-8CD7-55484BFD55E5}"/>
          </ac:spMkLst>
        </pc:spChg>
        <pc:grpChg chg="add del mod">
          <ac:chgData name="Daniel Minguez Camacho" userId="74701aa6f68adfdb" providerId="LiveId" clId="{B1EC1194-441D-4C44-B599-48B9457D147E}" dt="2019-10-26T13:37:13.599" v="162" actId="478"/>
          <ac:grpSpMkLst>
            <pc:docMk/>
            <pc:sldMk cId="2406273178" sldId="256"/>
            <ac:grpSpMk id="8" creationId="{575E2326-9442-4148-953E-EADFE277D434}"/>
          </ac:grpSpMkLst>
        </pc:grpChg>
        <pc:grpChg chg="add del mod">
          <ac:chgData name="Daniel Minguez Camacho" userId="74701aa6f68adfdb" providerId="LiveId" clId="{B1EC1194-441D-4C44-B599-48B9457D147E}" dt="2019-10-26T13:14:40.548" v="148" actId="478"/>
          <ac:grpSpMkLst>
            <pc:docMk/>
            <pc:sldMk cId="2406273178" sldId="256"/>
            <ac:grpSpMk id="9" creationId="{20E4024F-FC21-4C66-9F45-A208271DC534}"/>
          </ac:grpSpMkLst>
        </pc:grpChg>
        <pc:grpChg chg="add mod">
          <ac:chgData name="Daniel Minguez Camacho" userId="74701aa6f68adfdb" providerId="LiveId" clId="{B1EC1194-441D-4C44-B599-48B9457D147E}" dt="2019-10-26T19:01:10.213" v="325" actId="12788"/>
          <ac:grpSpMkLst>
            <pc:docMk/>
            <pc:sldMk cId="2406273178" sldId="256"/>
            <ac:grpSpMk id="9" creationId="{F038BD40-B46F-49C4-91DB-8165AAF49ABB}"/>
          </ac:grpSpMkLst>
        </pc:grpChg>
        <pc:grpChg chg="add mod">
          <ac:chgData name="Daniel Minguez Camacho" userId="74701aa6f68adfdb" providerId="LiveId" clId="{B1EC1194-441D-4C44-B599-48B9457D147E}" dt="2019-10-26T19:03:45.881" v="333" actId="164"/>
          <ac:grpSpMkLst>
            <pc:docMk/>
            <pc:sldMk cId="2406273178" sldId="256"/>
            <ac:grpSpMk id="11" creationId="{4F8D85A2-10A5-43D1-99B3-F5C939734BE5}"/>
          </ac:grpSpMkLst>
        </pc:grpChg>
        <pc:grpChg chg="add del mod">
          <ac:chgData name="Daniel Minguez Camacho" userId="74701aa6f68adfdb" providerId="LiveId" clId="{B1EC1194-441D-4C44-B599-48B9457D147E}" dt="2019-10-26T13:37:13.599" v="162" actId="478"/>
          <ac:grpSpMkLst>
            <pc:docMk/>
            <pc:sldMk cId="2406273178" sldId="256"/>
            <ac:grpSpMk id="15" creationId="{E9BFD199-413E-4157-8C74-B12063440DD0}"/>
          </ac:grpSpMkLst>
        </pc:grpChg>
        <pc:picChg chg="add del mod">
          <ac:chgData name="Daniel Minguez Camacho" userId="74701aa6f68adfdb" providerId="LiveId" clId="{B1EC1194-441D-4C44-B599-48B9457D147E}" dt="2019-10-26T13:37:13.599" v="162" actId="478"/>
          <ac:picMkLst>
            <pc:docMk/>
            <pc:sldMk cId="2406273178" sldId="256"/>
            <ac:picMk id="5" creationId="{875F571D-4061-493D-98BE-8FE50742FA6A}"/>
          </ac:picMkLst>
        </pc:picChg>
        <pc:picChg chg="add mod">
          <ac:chgData name="Daniel Minguez Camacho" userId="74701aa6f68adfdb" providerId="LiveId" clId="{B1EC1194-441D-4C44-B599-48B9457D147E}" dt="2019-10-26T12:57:30.344" v="145" actId="164"/>
          <ac:picMkLst>
            <pc:docMk/>
            <pc:sldMk cId="2406273178" sldId="256"/>
            <ac:picMk id="7" creationId="{4AABDF33-47A6-49E4-9292-FCF36304C29C}"/>
          </ac:picMkLst>
        </pc:picChg>
        <pc:picChg chg="add mod">
          <ac:chgData name="Daniel Minguez Camacho" userId="74701aa6f68adfdb" providerId="LiveId" clId="{B1EC1194-441D-4C44-B599-48B9457D147E}" dt="2019-10-26T19:03:45.881" v="333" actId="164"/>
          <ac:picMkLst>
            <pc:docMk/>
            <pc:sldMk cId="2406273178" sldId="256"/>
            <ac:picMk id="10" creationId="{91B4E6F7-3546-402F-91BE-F8F59CF41333}"/>
          </ac:picMkLst>
        </pc:picChg>
        <pc:picChg chg="del topLvl">
          <ac:chgData name="Daniel Minguez Camacho" userId="74701aa6f68adfdb" providerId="LiveId" clId="{B1EC1194-441D-4C44-B599-48B9457D147E}" dt="2019-10-26T13:14:40.548" v="148" actId="478"/>
          <ac:picMkLst>
            <pc:docMk/>
            <pc:sldMk cId="2406273178" sldId="256"/>
            <ac:picMk id="11" creationId="{5A184348-D444-448E-84F0-753F026FDC0D}"/>
          </ac:picMkLst>
        </pc:picChg>
        <pc:picChg chg="add mod">
          <ac:chgData name="Daniel Minguez Camacho" userId="74701aa6f68adfdb" providerId="LiveId" clId="{B1EC1194-441D-4C44-B599-48B9457D147E}" dt="2019-10-26T13:17:43.116" v="159" actId="164"/>
          <ac:picMkLst>
            <pc:docMk/>
            <pc:sldMk cId="2406273178" sldId="256"/>
            <ac:picMk id="13" creationId="{8FE53529-38A8-4162-8696-79EC2C36FF76}"/>
          </ac:picMkLst>
        </pc:picChg>
        <pc:picChg chg="add del mod">
          <ac:chgData name="Daniel Minguez Camacho" userId="74701aa6f68adfdb" providerId="LiveId" clId="{B1EC1194-441D-4C44-B599-48B9457D147E}" dt="2019-10-26T13:37:13.599" v="162" actId="478"/>
          <ac:picMkLst>
            <pc:docMk/>
            <pc:sldMk cId="2406273178" sldId="256"/>
            <ac:picMk id="14" creationId="{81FDD58D-2A38-4E27-965D-43D645FC7FAF}"/>
          </ac:picMkLst>
        </pc:picChg>
      </pc:sldChg>
      <pc:sldChg chg="add del">
        <pc:chgData name="Daniel Minguez Camacho" userId="74701aa6f68adfdb" providerId="LiveId" clId="{B1EC1194-441D-4C44-B599-48B9457D147E}" dt="2019-10-26T19:02:00.081" v="328" actId="2696"/>
        <pc:sldMkLst>
          <pc:docMk/>
          <pc:sldMk cId="3835768010" sldId="257"/>
        </pc:sldMkLst>
      </pc:sldChg>
      <pc:sldChg chg="addSp modSp modAnim">
        <pc:chgData name="Daniel Minguez Camacho" userId="74701aa6f68adfdb" providerId="LiveId" clId="{B1EC1194-441D-4C44-B599-48B9457D147E}" dt="2019-10-27T03:29:39.812" v="2358" actId="12789"/>
        <pc:sldMkLst>
          <pc:docMk/>
          <pc:sldMk cId="2013292724" sldId="259"/>
        </pc:sldMkLst>
        <pc:picChg chg="add mod ord">
          <ac:chgData name="Daniel Minguez Camacho" userId="74701aa6f68adfdb" providerId="LiveId" clId="{B1EC1194-441D-4C44-B599-48B9457D147E}" dt="2019-10-27T03:28:45.232" v="2347" actId="1076"/>
          <ac:picMkLst>
            <pc:docMk/>
            <pc:sldMk cId="2013292724" sldId="259"/>
            <ac:picMk id="2" creationId="{8080DA20-5344-453C-87EC-2436129415BE}"/>
          </ac:picMkLst>
        </pc:picChg>
        <pc:picChg chg="add mod modCrop">
          <ac:chgData name="Daniel Minguez Camacho" userId="74701aa6f68adfdb" providerId="LiveId" clId="{B1EC1194-441D-4C44-B599-48B9457D147E}" dt="2019-10-27T03:28:50.544" v="2349" actId="1076"/>
          <ac:picMkLst>
            <pc:docMk/>
            <pc:sldMk cId="2013292724" sldId="259"/>
            <ac:picMk id="3" creationId="{5751EA04-1BC2-49D9-A684-E06F611FAC81}"/>
          </ac:picMkLst>
        </pc:picChg>
        <pc:picChg chg="add mod ord">
          <ac:chgData name="Daniel Minguez Camacho" userId="74701aa6f68adfdb" providerId="LiveId" clId="{B1EC1194-441D-4C44-B599-48B9457D147E}" dt="2019-10-27T03:29:10.527" v="2352" actId="1076"/>
          <ac:picMkLst>
            <pc:docMk/>
            <pc:sldMk cId="2013292724" sldId="259"/>
            <ac:picMk id="4" creationId="{48265596-2A5D-430A-9B62-4F178DB5F0D8}"/>
          </ac:picMkLst>
        </pc:picChg>
        <pc:picChg chg="add mod ord">
          <ac:chgData name="Daniel Minguez Camacho" userId="74701aa6f68adfdb" providerId="LiveId" clId="{B1EC1194-441D-4C44-B599-48B9457D147E}" dt="2019-10-27T03:26:22.351" v="2312" actId="1076"/>
          <ac:picMkLst>
            <pc:docMk/>
            <pc:sldMk cId="2013292724" sldId="259"/>
            <ac:picMk id="5" creationId="{9F8AC6C2-6553-474B-8AC7-B26A185D1760}"/>
          </ac:picMkLst>
        </pc:picChg>
        <pc:picChg chg="add mod ord">
          <ac:chgData name="Daniel Minguez Camacho" userId="74701aa6f68adfdb" providerId="LiveId" clId="{B1EC1194-441D-4C44-B599-48B9457D147E}" dt="2019-10-27T03:28:53.745" v="2350" actId="170"/>
          <ac:picMkLst>
            <pc:docMk/>
            <pc:sldMk cId="2013292724" sldId="259"/>
            <ac:picMk id="6" creationId="{0D883331-1247-4D15-AFEC-887B8F6A3235}"/>
          </ac:picMkLst>
        </pc:picChg>
        <pc:picChg chg="add mod ord">
          <ac:chgData name="Daniel Minguez Camacho" userId="74701aa6f68adfdb" providerId="LiveId" clId="{B1EC1194-441D-4C44-B599-48B9457D147E}" dt="2019-10-27T03:29:13.072" v="2354" actId="1076"/>
          <ac:picMkLst>
            <pc:docMk/>
            <pc:sldMk cId="2013292724" sldId="259"/>
            <ac:picMk id="7" creationId="{47390898-C523-4997-8DB0-FC3E1EC16EA1}"/>
          </ac:picMkLst>
        </pc:picChg>
        <pc:picChg chg="add mod">
          <ac:chgData name="Daniel Minguez Camacho" userId="74701aa6f68adfdb" providerId="LiveId" clId="{B1EC1194-441D-4C44-B599-48B9457D147E}" dt="2019-10-27T03:29:08.271" v="2351" actId="1076"/>
          <ac:picMkLst>
            <pc:docMk/>
            <pc:sldMk cId="2013292724" sldId="259"/>
            <ac:picMk id="8" creationId="{75F34045-8DCB-4745-85B3-F1A4AA5FF57C}"/>
          </ac:picMkLst>
        </pc:picChg>
        <pc:picChg chg="add mod ord">
          <ac:chgData name="Daniel Minguez Camacho" userId="74701aa6f68adfdb" providerId="LiveId" clId="{B1EC1194-441D-4C44-B599-48B9457D147E}" dt="2019-10-27T03:04:55.176" v="2225" actId="171"/>
          <ac:picMkLst>
            <pc:docMk/>
            <pc:sldMk cId="2013292724" sldId="259"/>
            <ac:picMk id="9" creationId="{DA8426E8-B38E-451D-B976-6DB726814644}"/>
          </ac:picMkLst>
        </pc:picChg>
        <pc:picChg chg="add mod ord">
          <ac:chgData name="Daniel Minguez Camacho" userId="74701aa6f68adfdb" providerId="LiveId" clId="{B1EC1194-441D-4C44-B599-48B9457D147E}" dt="2019-10-27T03:28:38.807" v="2344" actId="1076"/>
          <ac:picMkLst>
            <pc:docMk/>
            <pc:sldMk cId="2013292724" sldId="259"/>
            <ac:picMk id="10" creationId="{EC10ABD2-6D55-42C6-B755-493B99B67B1C}"/>
          </ac:picMkLst>
        </pc:picChg>
        <pc:picChg chg="add mod ord">
          <ac:chgData name="Daniel Minguez Camacho" userId="74701aa6f68adfdb" providerId="LiveId" clId="{B1EC1194-441D-4C44-B599-48B9457D147E}" dt="2019-10-27T03:29:11.495" v="2353" actId="1076"/>
          <ac:picMkLst>
            <pc:docMk/>
            <pc:sldMk cId="2013292724" sldId="259"/>
            <ac:picMk id="11" creationId="{3D081B2C-97A5-4F20-B4E6-2BECEB671F51}"/>
          </ac:picMkLst>
        </pc:picChg>
        <pc:picChg chg="add mod ord">
          <ac:chgData name="Daniel Minguez Camacho" userId="74701aa6f68adfdb" providerId="LiveId" clId="{B1EC1194-441D-4C44-B599-48B9457D147E}" dt="2019-10-27T03:14:07.919" v="2266" actId="1076"/>
          <ac:picMkLst>
            <pc:docMk/>
            <pc:sldMk cId="2013292724" sldId="259"/>
            <ac:picMk id="12" creationId="{9E53B45A-DDC6-40AC-952F-FFC73A025263}"/>
          </ac:picMkLst>
        </pc:picChg>
        <pc:picChg chg="add mod">
          <ac:chgData name="Daniel Minguez Camacho" userId="74701aa6f68adfdb" providerId="LiveId" clId="{B1EC1194-441D-4C44-B599-48B9457D147E}" dt="2019-10-27T03:29:15.984" v="2355" actId="1076"/>
          <ac:picMkLst>
            <pc:docMk/>
            <pc:sldMk cId="2013292724" sldId="259"/>
            <ac:picMk id="13" creationId="{81755226-D322-44B8-AB54-F8FEC17FC342}"/>
          </ac:picMkLst>
        </pc:picChg>
        <pc:picChg chg="add mod">
          <ac:chgData name="Daniel Minguez Camacho" userId="74701aa6f68adfdb" providerId="LiveId" clId="{B1EC1194-441D-4C44-B599-48B9457D147E}" dt="2019-10-27T03:29:39.812" v="2358" actId="12789"/>
          <ac:picMkLst>
            <pc:docMk/>
            <pc:sldMk cId="2013292724" sldId="259"/>
            <ac:picMk id="14" creationId="{04C2F15A-B37C-40C3-974A-1F8E80945211}"/>
          </ac:picMkLst>
        </pc:picChg>
        <pc:picChg chg="add mod ord">
          <ac:chgData name="Daniel Minguez Camacho" userId="74701aa6f68adfdb" providerId="LiveId" clId="{B1EC1194-441D-4C44-B599-48B9457D147E}" dt="2019-10-27T03:28:36.167" v="2342" actId="1076"/>
          <ac:picMkLst>
            <pc:docMk/>
            <pc:sldMk cId="2013292724" sldId="259"/>
            <ac:picMk id="15" creationId="{AFEB9466-C113-42EE-ADE5-08BEC6EB068E}"/>
          </ac:picMkLst>
        </pc:picChg>
      </pc:sldChg>
      <pc:sldChg chg="del">
        <pc:chgData name="Daniel Minguez Camacho" userId="74701aa6f68adfdb" providerId="LiveId" clId="{B1EC1194-441D-4C44-B599-48B9457D147E}" dt="2019-10-27T03:29:46.225" v="2359" actId="2696"/>
        <pc:sldMkLst>
          <pc:docMk/>
          <pc:sldMk cId="2221341460" sldId="260"/>
        </pc:sldMkLst>
      </pc:sldChg>
      <pc:sldChg chg="addSp modSp">
        <pc:chgData name="Daniel Minguez Camacho" userId="74701aa6f68adfdb" providerId="LiveId" clId="{B1EC1194-441D-4C44-B599-48B9457D147E}" dt="2019-10-26T20:18:51.747" v="1193" actId="14100"/>
        <pc:sldMkLst>
          <pc:docMk/>
          <pc:sldMk cId="164479772" sldId="262"/>
        </pc:sldMkLst>
        <pc:spChg chg="add mod">
          <ac:chgData name="Daniel Minguez Camacho" userId="74701aa6f68adfdb" providerId="LiveId" clId="{B1EC1194-441D-4C44-B599-48B9457D147E}" dt="2019-10-26T18:26:53.167" v="187" actId="20577"/>
          <ac:spMkLst>
            <pc:docMk/>
            <pc:sldMk cId="164479772" sldId="262"/>
            <ac:spMk id="3" creationId="{DA181CC1-D30C-4642-8C56-EE9EB2ABE3F6}"/>
          </ac:spMkLst>
        </pc:spChg>
        <pc:picChg chg="add mod">
          <ac:chgData name="Daniel Minguez Camacho" userId="74701aa6f68adfdb" providerId="LiveId" clId="{B1EC1194-441D-4C44-B599-48B9457D147E}" dt="2019-10-26T13:44:43.656" v="166" actId="14100"/>
          <ac:picMkLst>
            <pc:docMk/>
            <pc:sldMk cId="164479772" sldId="262"/>
            <ac:picMk id="2" creationId="{DDACD757-88C7-464C-9E60-58A7421CDCBF}"/>
          </ac:picMkLst>
        </pc:picChg>
        <pc:picChg chg="add mod">
          <ac:chgData name="Daniel Minguez Camacho" userId="74701aa6f68adfdb" providerId="LiveId" clId="{B1EC1194-441D-4C44-B599-48B9457D147E}" dt="2019-10-26T20:18:51.747" v="1193" actId="14100"/>
          <ac:picMkLst>
            <pc:docMk/>
            <pc:sldMk cId="164479772" sldId="262"/>
            <ac:picMk id="4" creationId="{AA087D9E-25DA-4575-AB84-6D7A1F0EACB2}"/>
          </ac:picMkLst>
        </pc:picChg>
        <pc:picChg chg="add mod">
          <ac:chgData name="Daniel Minguez Camacho" userId="74701aa6f68adfdb" providerId="LiveId" clId="{B1EC1194-441D-4C44-B599-48B9457D147E}" dt="2019-10-26T18:49:38.099" v="232" actId="1076"/>
          <ac:picMkLst>
            <pc:docMk/>
            <pc:sldMk cId="164479772" sldId="262"/>
            <ac:picMk id="5" creationId="{A4A97604-4025-4085-B90F-F2B72D1FC7D9}"/>
          </ac:picMkLst>
        </pc:picChg>
        <pc:picChg chg="add mod">
          <ac:chgData name="Daniel Minguez Camacho" userId="74701aa6f68adfdb" providerId="LiveId" clId="{B1EC1194-441D-4C44-B599-48B9457D147E}" dt="2019-10-26T18:49:38.099" v="232" actId="1076"/>
          <ac:picMkLst>
            <pc:docMk/>
            <pc:sldMk cId="164479772" sldId="262"/>
            <ac:picMk id="6" creationId="{484A9DF5-8457-43A9-9912-0CA65980563F}"/>
          </ac:picMkLst>
        </pc:picChg>
        <pc:picChg chg="add mod">
          <ac:chgData name="Daniel Minguez Camacho" userId="74701aa6f68adfdb" providerId="LiveId" clId="{B1EC1194-441D-4C44-B599-48B9457D147E}" dt="2019-10-26T18:49:38.099" v="232" actId="1076"/>
          <ac:picMkLst>
            <pc:docMk/>
            <pc:sldMk cId="164479772" sldId="262"/>
            <ac:picMk id="7" creationId="{CE37F337-FB9E-4D5E-ADB7-C735059662AE}"/>
          </ac:picMkLst>
        </pc:picChg>
      </pc:sldChg>
      <pc:sldChg chg="addSp modSp del">
        <pc:chgData name="Daniel Minguez Camacho" userId="74701aa6f68adfdb" providerId="LiveId" clId="{B1EC1194-441D-4C44-B599-48B9457D147E}" dt="2019-10-26T21:49:05.313" v="1658" actId="2696"/>
        <pc:sldMkLst>
          <pc:docMk/>
          <pc:sldMk cId="265676910" sldId="263"/>
        </pc:sldMkLst>
        <pc:spChg chg="add mod">
          <ac:chgData name="Daniel Minguez Camacho" userId="74701aa6f68adfdb" providerId="LiveId" clId="{B1EC1194-441D-4C44-B599-48B9457D147E}" dt="2019-10-26T18:27:13.428" v="228" actId="20577"/>
          <ac:spMkLst>
            <pc:docMk/>
            <pc:sldMk cId="265676910" sldId="263"/>
            <ac:spMk id="3" creationId="{D4E62EED-A1AE-4A39-AF2E-9918A5DDB678}"/>
          </ac:spMkLst>
        </pc:spChg>
      </pc:sldChg>
      <pc:sldChg chg="del ord">
        <pc:chgData name="Daniel Minguez Camacho" userId="74701aa6f68adfdb" providerId="LiveId" clId="{B1EC1194-441D-4C44-B599-48B9457D147E}" dt="2019-10-26T21:45:16.127" v="1647" actId="2696"/>
        <pc:sldMkLst>
          <pc:docMk/>
          <pc:sldMk cId="2689586973" sldId="264"/>
        </pc:sldMkLst>
      </pc:sldChg>
      <pc:sldChg chg="modSp add del">
        <pc:chgData name="Daniel Minguez Camacho" userId="74701aa6f68adfdb" providerId="LiveId" clId="{B1EC1194-441D-4C44-B599-48B9457D147E}" dt="2019-10-26T21:45:12.726" v="1646" actId="2696"/>
        <pc:sldMkLst>
          <pc:docMk/>
          <pc:sldMk cId="2538010392" sldId="269"/>
        </pc:sldMkLst>
        <pc:spChg chg="mod">
          <ac:chgData name="Daniel Minguez Camacho" userId="74701aa6f68adfdb" providerId="LiveId" clId="{B1EC1194-441D-4C44-B599-48B9457D147E}" dt="2019-10-26T18:27:00.512" v="203" actId="20577"/>
          <ac:spMkLst>
            <pc:docMk/>
            <pc:sldMk cId="2538010392" sldId="269"/>
            <ac:spMk id="3" creationId="{DA181CC1-D30C-4642-8C56-EE9EB2ABE3F6}"/>
          </ac:spMkLst>
        </pc:spChg>
        <pc:picChg chg="mod">
          <ac:chgData name="Daniel Minguez Camacho" userId="74701aa6f68adfdb" providerId="LiveId" clId="{B1EC1194-441D-4C44-B599-48B9457D147E}" dt="2019-10-26T18:27:53.063" v="230" actId="1076"/>
          <ac:picMkLst>
            <pc:docMk/>
            <pc:sldMk cId="2538010392" sldId="269"/>
            <ac:picMk id="1026" creationId="{B5876278-87CC-482F-952A-021B8DF2E566}"/>
          </ac:picMkLst>
        </pc:picChg>
      </pc:sldChg>
      <pc:sldChg chg="addSp delSp modSp add">
        <pc:chgData name="Daniel Minguez Camacho" userId="74701aa6f68adfdb" providerId="LiveId" clId="{B1EC1194-441D-4C44-B599-48B9457D147E}" dt="2019-10-27T09:15:01.214" v="3246" actId="6549"/>
        <pc:sldMkLst>
          <pc:docMk/>
          <pc:sldMk cId="992332664" sldId="270"/>
        </pc:sldMkLst>
        <pc:spChg chg="add mod">
          <ac:chgData name="Daniel Minguez Camacho" userId="74701aa6f68adfdb" providerId="LiveId" clId="{B1EC1194-441D-4C44-B599-48B9457D147E}" dt="2019-10-26T19:38:28.771" v="652" actId="20577"/>
          <ac:spMkLst>
            <pc:docMk/>
            <pc:sldMk cId="992332664" sldId="270"/>
            <ac:spMk id="2" creationId="{0A1A3265-BA24-46C3-A38B-BF3E4514C07D}"/>
          </ac:spMkLst>
        </pc:spChg>
        <pc:spChg chg="mod">
          <ac:chgData name="Daniel Minguez Camacho" userId="74701aa6f68adfdb" providerId="LiveId" clId="{B1EC1194-441D-4C44-B599-48B9457D147E}" dt="2019-10-26T19:24:04.604" v="564" actId="20577"/>
          <ac:spMkLst>
            <pc:docMk/>
            <pc:sldMk cId="992332664" sldId="270"/>
            <ac:spMk id="4" creationId="{AE98FB23-59A4-42F4-8D50-03BC260A7ED8}"/>
          </ac:spMkLst>
        </pc:spChg>
        <pc:spChg chg="add mod">
          <ac:chgData name="Daniel Minguez Camacho" userId="74701aa6f68adfdb" providerId="LiveId" clId="{B1EC1194-441D-4C44-B599-48B9457D147E}" dt="2019-10-26T22:47:20.969" v="2132" actId="790"/>
          <ac:spMkLst>
            <pc:docMk/>
            <pc:sldMk cId="992332664" sldId="270"/>
            <ac:spMk id="6" creationId="{AE3C0EB3-CE69-42C8-B062-E48A09701BEE}"/>
          </ac:spMkLst>
        </pc:spChg>
        <pc:spChg chg="add mod">
          <ac:chgData name="Daniel Minguez Camacho" userId="74701aa6f68adfdb" providerId="LiveId" clId="{B1EC1194-441D-4C44-B599-48B9457D147E}" dt="2019-10-26T19:38:30.611" v="654" actId="20577"/>
          <ac:spMkLst>
            <pc:docMk/>
            <pc:sldMk cId="992332664" sldId="270"/>
            <ac:spMk id="7" creationId="{52781321-9640-4390-8128-6472C157F50B}"/>
          </ac:spMkLst>
        </pc:spChg>
        <pc:spChg chg="add mod">
          <ac:chgData name="Daniel Minguez Camacho" userId="74701aa6f68adfdb" providerId="LiveId" clId="{B1EC1194-441D-4C44-B599-48B9457D147E}" dt="2019-10-26T19:38:33.954" v="656" actId="6549"/>
          <ac:spMkLst>
            <pc:docMk/>
            <pc:sldMk cId="992332664" sldId="270"/>
            <ac:spMk id="8" creationId="{BC765F36-B34A-4CC5-8224-CD9E58726625}"/>
          </ac:spMkLst>
        </pc:spChg>
        <pc:spChg chg="add mod">
          <ac:chgData name="Daniel Minguez Camacho" userId="74701aa6f68adfdb" providerId="LiveId" clId="{B1EC1194-441D-4C44-B599-48B9457D147E}" dt="2019-10-26T22:47:20.969" v="2132" actId="790"/>
          <ac:spMkLst>
            <pc:docMk/>
            <pc:sldMk cId="992332664" sldId="270"/>
            <ac:spMk id="10" creationId="{8DF62E9F-E341-4BAC-8C0F-C1FC5C35C0A8}"/>
          </ac:spMkLst>
        </pc:spChg>
        <pc:spChg chg="add del mod">
          <ac:chgData name="Daniel Minguez Camacho" userId="74701aa6f68adfdb" providerId="LiveId" clId="{B1EC1194-441D-4C44-B599-48B9457D147E}" dt="2019-10-26T20:54:35.693" v="1230" actId="478"/>
          <ac:spMkLst>
            <pc:docMk/>
            <pc:sldMk cId="992332664" sldId="270"/>
            <ac:spMk id="11" creationId="{853EFAC3-FCFB-4CC7-94E0-1B03EB06E67F}"/>
          </ac:spMkLst>
        </pc:spChg>
        <pc:spChg chg="add mod">
          <ac:chgData name="Daniel Minguez Camacho" userId="74701aa6f68adfdb" providerId="LiveId" clId="{B1EC1194-441D-4C44-B599-48B9457D147E}" dt="2019-10-26T22:47:20.969" v="2132" actId="790"/>
          <ac:spMkLst>
            <pc:docMk/>
            <pc:sldMk cId="992332664" sldId="270"/>
            <ac:spMk id="12" creationId="{6D4C1F40-B28E-4065-B83D-FC5C752ECF77}"/>
          </ac:spMkLst>
        </pc:spChg>
        <pc:spChg chg="add mod">
          <ac:chgData name="Daniel Minguez Camacho" userId="74701aa6f68adfdb" providerId="LiveId" clId="{B1EC1194-441D-4C44-B599-48B9457D147E}" dt="2019-10-26T22:47:20.969" v="2132" actId="790"/>
          <ac:spMkLst>
            <pc:docMk/>
            <pc:sldMk cId="992332664" sldId="270"/>
            <ac:spMk id="13" creationId="{26562DA3-A48F-44C7-AB4D-9575F2D65394}"/>
          </ac:spMkLst>
        </pc:spChg>
        <pc:spChg chg="add mod">
          <ac:chgData name="Daniel Minguez Camacho" userId="74701aa6f68adfdb" providerId="LiveId" clId="{B1EC1194-441D-4C44-B599-48B9457D147E}" dt="2019-10-26T22:47:20.969" v="2132" actId="790"/>
          <ac:spMkLst>
            <pc:docMk/>
            <pc:sldMk cId="992332664" sldId="270"/>
            <ac:spMk id="14" creationId="{B0BD75FA-1CD1-4194-BE86-C0F017D61BA7}"/>
          </ac:spMkLst>
        </pc:spChg>
        <pc:spChg chg="add del mod">
          <ac:chgData name="Daniel Minguez Camacho" userId="74701aa6f68adfdb" providerId="LiveId" clId="{B1EC1194-441D-4C44-B599-48B9457D147E}" dt="2019-10-26T20:54:35.693" v="1230" actId="478"/>
          <ac:spMkLst>
            <pc:docMk/>
            <pc:sldMk cId="992332664" sldId="270"/>
            <ac:spMk id="15" creationId="{25A0AFFD-1818-4234-B673-889F8121400E}"/>
          </ac:spMkLst>
        </pc:spChg>
        <pc:spChg chg="add mod">
          <ac:chgData name="Daniel Minguez Camacho" userId="74701aa6f68adfdb" providerId="LiveId" clId="{B1EC1194-441D-4C44-B599-48B9457D147E}" dt="2019-10-27T09:15:01.214" v="3246" actId="6549"/>
          <ac:spMkLst>
            <pc:docMk/>
            <pc:sldMk cId="992332664" sldId="270"/>
            <ac:spMk id="16" creationId="{837FB1C4-73E1-4498-9230-38EA13125D3F}"/>
          </ac:spMkLst>
        </pc:spChg>
        <pc:spChg chg="add mod">
          <ac:chgData name="Daniel Minguez Camacho" userId="74701aa6f68adfdb" providerId="LiveId" clId="{B1EC1194-441D-4C44-B599-48B9457D147E}" dt="2019-10-26T22:47:20.969" v="2132" actId="790"/>
          <ac:spMkLst>
            <pc:docMk/>
            <pc:sldMk cId="992332664" sldId="270"/>
            <ac:spMk id="17" creationId="{59CC9C9D-1F62-481F-8323-36FDA1ABC81C}"/>
          </ac:spMkLst>
        </pc:spChg>
        <pc:spChg chg="add mod">
          <ac:chgData name="Daniel Minguez Camacho" userId="74701aa6f68adfdb" providerId="LiveId" clId="{B1EC1194-441D-4C44-B599-48B9457D147E}" dt="2019-10-26T22:47:20.969" v="2132" actId="790"/>
          <ac:spMkLst>
            <pc:docMk/>
            <pc:sldMk cId="992332664" sldId="270"/>
            <ac:spMk id="18" creationId="{87B1775A-E6C0-4218-9395-FADBDB8EAC1D}"/>
          </ac:spMkLst>
        </pc:spChg>
        <pc:spChg chg="add del mod">
          <ac:chgData name="Daniel Minguez Camacho" userId="74701aa6f68adfdb" providerId="LiveId" clId="{B1EC1194-441D-4C44-B599-48B9457D147E}" dt="2019-10-26T20:54:35.693" v="1230" actId="478"/>
          <ac:spMkLst>
            <pc:docMk/>
            <pc:sldMk cId="992332664" sldId="270"/>
            <ac:spMk id="19" creationId="{94C7DEBF-EDB3-423C-9B7D-EEACDE903C8F}"/>
          </ac:spMkLst>
        </pc:spChg>
        <pc:spChg chg="add mod">
          <ac:chgData name="Daniel Minguez Camacho" userId="74701aa6f68adfdb" providerId="LiveId" clId="{B1EC1194-441D-4C44-B599-48B9457D147E}" dt="2019-10-26T22:47:20.969" v="2132" actId="790"/>
          <ac:spMkLst>
            <pc:docMk/>
            <pc:sldMk cId="992332664" sldId="270"/>
            <ac:spMk id="20" creationId="{7ACEB86D-2EC5-4B83-BF09-B0FA612665FE}"/>
          </ac:spMkLst>
        </pc:spChg>
        <pc:spChg chg="add mod">
          <ac:chgData name="Daniel Minguez Camacho" userId="74701aa6f68adfdb" providerId="LiveId" clId="{B1EC1194-441D-4C44-B599-48B9457D147E}" dt="2019-10-26T22:47:20.969" v="2132" actId="790"/>
          <ac:spMkLst>
            <pc:docMk/>
            <pc:sldMk cId="992332664" sldId="270"/>
            <ac:spMk id="21" creationId="{4387D30B-B5F1-41BA-9982-7501F0E0AA35}"/>
          </ac:spMkLst>
        </pc:spChg>
        <pc:spChg chg="add mod">
          <ac:chgData name="Daniel Minguez Camacho" userId="74701aa6f68adfdb" providerId="LiveId" clId="{B1EC1194-441D-4C44-B599-48B9457D147E}" dt="2019-10-27T09:14:26.551" v="3236" actId="20577"/>
          <ac:spMkLst>
            <pc:docMk/>
            <pc:sldMk cId="992332664" sldId="270"/>
            <ac:spMk id="22" creationId="{A536E4D4-80B5-4D4C-9787-1FD106CF392E}"/>
          </ac:spMkLst>
        </pc:spChg>
        <pc:spChg chg="add del mod">
          <ac:chgData name="Daniel Minguez Camacho" userId="74701aa6f68adfdb" providerId="LiveId" clId="{B1EC1194-441D-4C44-B599-48B9457D147E}" dt="2019-10-26T20:54:35.693" v="1230" actId="478"/>
          <ac:spMkLst>
            <pc:docMk/>
            <pc:sldMk cId="992332664" sldId="270"/>
            <ac:spMk id="23" creationId="{83F0A4A0-0B4D-4106-B8FA-A9DBCC0F9C6B}"/>
          </ac:spMkLst>
        </pc:spChg>
        <pc:spChg chg="add mod">
          <ac:chgData name="Daniel Minguez Camacho" userId="74701aa6f68adfdb" providerId="LiveId" clId="{B1EC1194-441D-4C44-B599-48B9457D147E}" dt="2019-10-27T09:14:51.016" v="3245" actId="20577"/>
          <ac:spMkLst>
            <pc:docMk/>
            <pc:sldMk cId="992332664" sldId="270"/>
            <ac:spMk id="24" creationId="{CFC5BF73-CE16-4FBA-B872-2777741D91DC}"/>
          </ac:spMkLst>
        </pc:spChg>
        <pc:spChg chg="del">
          <ac:chgData name="Daniel Minguez Camacho" userId="74701aa6f68adfdb" providerId="LiveId" clId="{B1EC1194-441D-4C44-B599-48B9457D147E}" dt="2019-10-26T19:19:59.301" v="541" actId="478"/>
          <ac:spMkLst>
            <pc:docMk/>
            <pc:sldMk cId="992332664" sldId="270"/>
            <ac:spMk id="27" creationId="{86FDBFB7-4FAF-43F4-8741-38AB4A252726}"/>
          </ac:spMkLst>
        </pc:spChg>
        <pc:grpChg chg="add">
          <ac:chgData name="Daniel Minguez Camacho" userId="74701aa6f68adfdb" providerId="LiveId" clId="{B1EC1194-441D-4C44-B599-48B9457D147E}" dt="2019-10-26T19:20:00.230" v="542"/>
          <ac:grpSpMkLst>
            <pc:docMk/>
            <pc:sldMk cId="992332664" sldId="270"/>
            <ac:grpSpMk id="3" creationId="{16CD3433-B56D-4AA3-B07E-7A7BB3FA6F74}"/>
          </ac:grpSpMkLst>
        </pc:grpChg>
      </pc:sldChg>
      <pc:sldChg chg="addSp delSp modSp add del">
        <pc:chgData name="Daniel Minguez Camacho" userId="74701aa6f68adfdb" providerId="LiveId" clId="{B1EC1194-441D-4C44-B599-48B9457D147E}" dt="2019-10-26T19:40:31.359" v="739" actId="2696"/>
        <pc:sldMkLst>
          <pc:docMk/>
          <pc:sldMk cId="3890856898" sldId="271"/>
        </pc:sldMkLst>
        <pc:spChg chg="mod">
          <ac:chgData name="Daniel Minguez Camacho" userId="74701aa6f68adfdb" providerId="LiveId" clId="{B1EC1194-441D-4C44-B599-48B9457D147E}" dt="2019-10-26T19:24:17.964" v="578" actId="20577"/>
          <ac:spMkLst>
            <pc:docMk/>
            <pc:sldMk cId="3890856898" sldId="271"/>
            <ac:spMk id="4" creationId="{A3806944-6A45-48D7-A850-93712BAF3D6C}"/>
          </ac:spMkLst>
        </pc:spChg>
        <pc:spChg chg="del">
          <ac:chgData name="Daniel Minguez Camacho" userId="74701aa6f68adfdb" providerId="LiveId" clId="{B1EC1194-441D-4C44-B599-48B9457D147E}" dt="2019-10-26T19:24:11.047" v="565" actId="478"/>
          <ac:spMkLst>
            <pc:docMk/>
            <pc:sldMk cId="3890856898" sldId="271"/>
            <ac:spMk id="27" creationId="{86FDBFB7-4FAF-43F4-8741-38AB4A252726}"/>
          </ac:spMkLst>
        </pc:spChg>
        <pc:grpChg chg="add">
          <ac:chgData name="Daniel Minguez Camacho" userId="74701aa6f68adfdb" providerId="LiveId" clId="{B1EC1194-441D-4C44-B599-48B9457D147E}" dt="2019-10-26T19:24:11.651" v="566"/>
          <ac:grpSpMkLst>
            <pc:docMk/>
            <pc:sldMk cId="3890856898" sldId="271"/>
            <ac:grpSpMk id="3" creationId="{705C8EEA-88EF-483A-A367-19F0707C7EF8}"/>
          </ac:grpSpMkLst>
        </pc:grpChg>
      </pc:sldChg>
      <pc:sldChg chg="add del ord setBg">
        <pc:chgData name="Daniel Minguez Camacho" userId="74701aa6f68adfdb" providerId="LiveId" clId="{B1EC1194-441D-4C44-B599-48B9457D147E}" dt="2019-10-26T21:45:17.534" v="1648" actId="2696"/>
        <pc:sldMkLst>
          <pc:docMk/>
          <pc:sldMk cId="1315099982" sldId="272"/>
        </pc:sldMkLst>
      </pc:sldChg>
      <pc:sldChg chg="addSp delSp modSp add ord modNotesTx">
        <pc:chgData name="Daniel Minguez Camacho" userId="74701aa6f68adfdb" providerId="LiveId" clId="{B1EC1194-441D-4C44-B599-48B9457D147E}" dt="2019-10-27T09:12:38.629" v="3205" actId="20577"/>
        <pc:sldMkLst>
          <pc:docMk/>
          <pc:sldMk cId="1681609621" sldId="273"/>
        </pc:sldMkLst>
        <pc:spChg chg="add mod">
          <ac:chgData name="Daniel Minguez Camacho" userId="74701aa6f68adfdb" providerId="LiveId" clId="{B1EC1194-441D-4C44-B599-48B9457D147E}" dt="2019-10-26T19:14:26.945" v="488" actId="164"/>
          <ac:spMkLst>
            <pc:docMk/>
            <pc:sldMk cId="1681609621" sldId="273"/>
            <ac:spMk id="2" creationId="{4D3E3A97-D711-485F-94C7-CFDAB2D29504}"/>
          </ac:spMkLst>
        </pc:spChg>
        <pc:spChg chg="del">
          <ac:chgData name="Daniel Minguez Camacho" userId="74701aa6f68adfdb" providerId="LiveId" clId="{B1EC1194-441D-4C44-B599-48B9457D147E}" dt="2019-10-26T19:06:38.308" v="358" actId="478"/>
          <ac:spMkLst>
            <pc:docMk/>
            <pc:sldMk cId="1681609621" sldId="273"/>
            <ac:spMk id="6" creationId="{BA6A1A9F-E87C-4930-844C-555D3FB1027C}"/>
          </ac:spMkLst>
        </pc:spChg>
        <pc:spChg chg="mod">
          <ac:chgData name="Daniel Minguez Camacho" userId="74701aa6f68adfdb" providerId="LiveId" clId="{B1EC1194-441D-4C44-B599-48B9457D147E}" dt="2019-10-26T22:21:24.246" v="2007" actId="20577"/>
          <ac:spMkLst>
            <pc:docMk/>
            <pc:sldMk cId="1681609621" sldId="273"/>
            <ac:spMk id="7" creationId="{F6DD5BF2-D55A-4604-9913-705DC641D27D}"/>
          </ac:spMkLst>
        </pc:spChg>
        <pc:spChg chg="add del mod">
          <ac:chgData name="Daniel Minguez Camacho" userId="74701aa6f68adfdb" providerId="LiveId" clId="{B1EC1194-441D-4C44-B599-48B9457D147E}" dt="2019-10-26T19:12:52.564" v="474" actId="478"/>
          <ac:spMkLst>
            <pc:docMk/>
            <pc:sldMk cId="1681609621" sldId="273"/>
            <ac:spMk id="9" creationId="{9F013F73-1D30-48AE-A2E4-9440D1DB1896}"/>
          </ac:spMkLst>
        </pc:spChg>
        <pc:spChg chg="mod topLvl">
          <ac:chgData name="Daniel Minguez Camacho" userId="74701aa6f68adfdb" providerId="LiveId" clId="{B1EC1194-441D-4C44-B599-48B9457D147E}" dt="2019-10-26T19:19:43.170" v="539" actId="164"/>
          <ac:spMkLst>
            <pc:docMk/>
            <pc:sldMk cId="1681609621" sldId="273"/>
            <ac:spMk id="14" creationId="{7FCBC5A7-A150-45FC-A7A2-8A5AC67DB60B}"/>
          </ac:spMkLst>
        </pc:spChg>
        <pc:spChg chg="add mod">
          <ac:chgData name="Daniel Minguez Camacho" userId="74701aa6f68adfdb" providerId="LiveId" clId="{B1EC1194-441D-4C44-B599-48B9457D147E}" dt="2019-10-26T19:19:43.170" v="539" actId="164"/>
          <ac:spMkLst>
            <pc:docMk/>
            <pc:sldMk cId="1681609621" sldId="273"/>
            <ac:spMk id="17" creationId="{E0594362-0962-4E2E-BC62-A81A0C878D5C}"/>
          </ac:spMkLst>
        </pc:spChg>
        <pc:spChg chg="add mod">
          <ac:chgData name="Daniel Minguez Camacho" userId="74701aa6f68adfdb" providerId="LiveId" clId="{B1EC1194-441D-4C44-B599-48B9457D147E}" dt="2019-10-27T09:12:38.629" v="3205" actId="20577"/>
          <ac:spMkLst>
            <pc:docMk/>
            <pc:sldMk cId="1681609621" sldId="273"/>
            <ac:spMk id="19" creationId="{BC6644D5-FF47-4B84-B2AE-C5CA1488B4A7}"/>
          </ac:spMkLst>
        </pc:spChg>
        <pc:spChg chg="del">
          <ac:chgData name="Daniel Minguez Camacho" userId="74701aa6f68adfdb" providerId="LiveId" clId="{B1EC1194-441D-4C44-B599-48B9457D147E}" dt="2019-10-26T19:04:14.846" v="334" actId="478"/>
          <ac:spMkLst>
            <pc:docMk/>
            <pc:sldMk cId="1681609621" sldId="273"/>
            <ac:spMk id="27" creationId="{86FDBFB7-4FAF-43F4-8741-38AB4A252726}"/>
          </ac:spMkLst>
        </pc:spChg>
        <pc:grpChg chg="add">
          <ac:chgData name="Daniel Minguez Camacho" userId="74701aa6f68adfdb" providerId="LiveId" clId="{B1EC1194-441D-4C44-B599-48B9457D147E}" dt="2019-10-26T19:06:12.803" v="337"/>
          <ac:grpSpMkLst>
            <pc:docMk/>
            <pc:sldMk cId="1681609621" sldId="273"/>
            <ac:grpSpMk id="5" creationId="{5243BBA9-4CD1-4475-9004-B7886C02B204}"/>
          </ac:grpSpMkLst>
        </pc:grpChg>
        <pc:grpChg chg="add mod">
          <ac:chgData name="Daniel Minguez Camacho" userId="74701aa6f68adfdb" providerId="LiveId" clId="{B1EC1194-441D-4C44-B599-48B9457D147E}" dt="2019-10-26T19:19:45.864" v="540" actId="12788"/>
          <ac:grpSpMkLst>
            <pc:docMk/>
            <pc:sldMk cId="1681609621" sldId="273"/>
            <ac:grpSpMk id="11" creationId="{A973C2DA-4B57-4775-B76B-2FB2E4F1178F}"/>
          </ac:grpSpMkLst>
        </pc:grpChg>
        <pc:grpChg chg="add del mod">
          <ac:chgData name="Daniel Minguez Camacho" userId="74701aa6f68adfdb" providerId="LiveId" clId="{B1EC1194-441D-4C44-B599-48B9457D147E}" dt="2019-10-26T19:16:25.313" v="493" actId="478"/>
          <ac:grpSpMkLst>
            <pc:docMk/>
            <pc:sldMk cId="1681609621" sldId="273"/>
            <ac:grpSpMk id="13" creationId="{594CE153-9509-4696-BB6C-A627B59DC574}"/>
          </ac:grpSpMkLst>
        </pc:grpChg>
        <pc:grpChg chg="add mod">
          <ac:chgData name="Daniel Minguez Camacho" userId="74701aa6f68adfdb" providerId="LiveId" clId="{B1EC1194-441D-4C44-B599-48B9457D147E}" dt="2019-10-26T19:19:45.864" v="540" actId="12788"/>
          <ac:grpSpMkLst>
            <pc:docMk/>
            <pc:sldMk cId="1681609621" sldId="273"/>
            <ac:grpSpMk id="18" creationId="{289F520C-345E-49E5-872D-2D32EE7AC272}"/>
          </ac:grpSpMkLst>
        </pc:grpChg>
        <pc:picChg chg="add del">
          <ac:chgData name="Daniel Minguez Camacho" userId="74701aa6f68adfdb" providerId="LiveId" clId="{B1EC1194-441D-4C44-B599-48B9457D147E}" dt="2019-10-26T19:06:07.938" v="336" actId="478"/>
          <ac:picMkLst>
            <pc:docMk/>
            <pc:sldMk cId="1681609621" sldId="273"/>
            <ac:picMk id="4" creationId="{2344F72C-E9B3-4DD3-BE96-B4E831D1C3E3}"/>
          </ac:picMkLst>
        </pc:picChg>
        <pc:picChg chg="add mod">
          <ac:chgData name="Daniel Minguez Camacho" userId="74701aa6f68adfdb" providerId="LiveId" clId="{B1EC1194-441D-4C44-B599-48B9457D147E}" dt="2019-10-26T19:14:26.945" v="488" actId="164"/>
          <ac:picMkLst>
            <pc:docMk/>
            <pc:sldMk cId="1681609621" sldId="273"/>
            <ac:picMk id="10" creationId="{A9BBF4D5-BCB6-4705-A30D-428A45383773}"/>
          </ac:picMkLst>
        </pc:picChg>
        <pc:picChg chg="del topLvl">
          <ac:chgData name="Daniel Minguez Camacho" userId="74701aa6f68adfdb" providerId="LiveId" clId="{B1EC1194-441D-4C44-B599-48B9457D147E}" dt="2019-10-26T19:16:25.313" v="493" actId="478"/>
          <ac:picMkLst>
            <pc:docMk/>
            <pc:sldMk cId="1681609621" sldId="273"/>
            <ac:picMk id="15" creationId="{B84E880A-0B92-455C-A262-75517518C649}"/>
          </ac:picMkLst>
        </pc:picChg>
        <pc:picChg chg="add mod">
          <ac:chgData name="Daniel Minguez Camacho" userId="74701aa6f68adfdb" providerId="LiveId" clId="{B1EC1194-441D-4C44-B599-48B9457D147E}" dt="2019-10-26T19:19:43.170" v="539" actId="164"/>
          <ac:picMkLst>
            <pc:docMk/>
            <pc:sldMk cId="1681609621" sldId="273"/>
            <ac:picMk id="16" creationId="{E89B2087-D12E-4F64-8656-4B100FCFB04D}"/>
          </ac:picMkLst>
        </pc:picChg>
      </pc:sldChg>
      <pc:sldChg chg="addSp delSp modSp add ord">
        <pc:chgData name="Daniel Minguez Camacho" userId="74701aa6f68adfdb" providerId="LiveId" clId="{B1EC1194-441D-4C44-B599-48B9457D147E}" dt="2019-10-27T09:56:33.194" v="3486" actId="1035"/>
        <pc:sldMkLst>
          <pc:docMk/>
          <pc:sldMk cId="1277622346" sldId="274"/>
        </pc:sldMkLst>
        <pc:spChg chg="del">
          <ac:chgData name="Daniel Minguez Camacho" userId="74701aa6f68adfdb" providerId="LiveId" clId="{B1EC1194-441D-4C44-B599-48B9457D147E}" dt="2019-10-26T18:54:17.956" v="239" actId="478"/>
          <ac:spMkLst>
            <pc:docMk/>
            <pc:sldMk cId="1277622346" sldId="274"/>
            <ac:spMk id="2" creationId="{64DA6AA6-A676-4885-BF7F-E2DD74B85E32}"/>
          </ac:spMkLst>
        </pc:spChg>
        <pc:spChg chg="del">
          <ac:chgData name="Daniel Minguez Camacho" userId="74701aa6f68adfdb" providerId="LiveId" clId="{B1EC1194-441D-4C44-B599-48B9457D147E}" dt="2019-10-26T18:54:17.956" v="239" actId="478"/>
          <ac:spMkLst>
            <pc:docMk/>
            <pc:sldMk cId="1277622346" sldId="274"/>
            <ac:spMk id="4" creationId="{AF41A5B2-0B2D-41FA-9BE8-E08F0BEBA6D3}"/>
          </ac:spMkLst>
        </pc:spChg>
        <pc:spChg chg="add mod">
          <ac:chgData name="Daniel Minguez Camacho" userId="74701aa6f68adfdb" providerId="LiveId" clId="{B1EC1194-441D-4C44-B599-48B9457D147E}" dt="2019-10-27T09:11:35.905" v="3196" actId="20577"/>
          <ac:spMkLst>
            <pc:docMk/>
            <pc:sldMk cId="1277622346" sldId="274"/>
            <ac:spMk id="5" creationId="{5CF8C05A-D4C5-4DCB-B454-12BF5FA69EFA}"/>
          </ac:spMkLst>
        </pc:spChg>
        <pc:grpChg chg="add mod">
          <ac:chgData name="Daniel Minguez Camacho" userId="74701aa6f68adfdb" providerId="LiveId" clId="{B1EC1194-441D-4C44-B599-48B9457D147E}" dt="2019-10-26T20:30:13.101" v="1200" actId="12789"/>
          <ac:grpSpMkLst>
            <pc:docMk/>
            <pc:sldMk cId="1277622346" sldId="274"/>
            <ac:grpSpMk id="3" creationId="{FCF5DC37-CD14-47EA-9513-D2DDFB44F283}"/>
          </ac:grpSpMkLst>
        </pc:grpChg>
        <pc:picChg chg="add mod">
          <ac:chgData name="Daniel Minguez Camacho" userId="74701aa6f68adfdb" providerId="LiveId" clId="{B1EC1194-441D-4C44-B599-48B9457D147E}" dt="2019-10-27T09:56:33.194" v="3486" actId="1035"/>
          <ac:picMkLst>
            <pc:docMk/>
            <pc:sldMk cId="1277622346" sldId="274"/>
            <ac:picMk id="6" creationId="{DB5C6E12-8A97-4A8E-AFD4-93549455A96E}"/>
          </ac:picMkLst>
        </pc:picChg>
      </pc:sldChg>
      <pc:sldChg chg="modSp del">
        <pc:chgData name="Daniel Minguez Camacho" userId="74701aa6f68adfdb" providerId="LiveId" clId="{B1EC1194-441D-4C44-B599-48B9457D147E}" dt="2019-10-26T21:44:59.514" v="1637" actId="2696"/>
        <pc:sldMkLst>
          <pc:docMk/>
          <pc:sldMk cId="3268919034" sldId="275"/>
        </pc:sldMkLst>
        <pc:picChg chg="mod">
          <ac:chgData name="Daniel Minguez Camacho" userId="74701aa6f68adfdb" providerId="LiveId" clId="{B1EC1194-441D-4C44-B599-48B9457D147E}" dt="2019-10-26T21:23:09.561" v="1381" actId="1076"/>
          <ac:picMkLst>
            <pc:docMk/>
            <pc:sldMk cId="3268919034" sldId="275"/>
            <ac:picMk id="1026" creationId="{B5876278-87CC-482F-952A-021B8DF2E566}"/>
          </ac:picMkLst>
        </pc:picChg>
      </pc:sldChg>
      <pc:sldChg chg="addSp delSp modSp add">
        <pc:chgData name="Daniel Minguez Camacho" userId="74701aa6f68adfdb" providerId="LiveId" clId="{B1EC1194-441D-4C44-B599-48B9457D147E}" dt="2019-10-26T19:30:12.817" v="619"/>
        <pc:sldMkLst>
          <pc:docMk/>
          <pc:sldMk cId="3880957577" sldId="275"/>
        </pc:sldMkLst>
        <pc:spChg chg="add del mod">
          <ac:chgData name="Daniel Minguez Camacho" userId="74701aa6f68adfdb" providerId="LiveId" clId="{B1EC1194-441D-4C44-B599-48B9457D147E}" dt="2019-10-26T19:30:10.120" v="618"/>
          <ac:spMkLst>
            <pc:docMk/>
            <pc:sldMk cId="3880957577" sldId="275"/>
            <ac:spMk id="2" creationId="{D90554A4-D350-42AD-909E-DD595A5906CD}"/>
          </ac:spMkLst>
        </pc:spChg>
        <pc:spChg chg="mod">
          <ac:chgData name="Daniel Minguez Camacho" userId="74701aa6f68adfdb" providerId="LiveId" clId="{B1EC1194-441D-4C44-B599-48B9457D147E}" dt="2019-10-26T19:26:47.891" v="600" actId="20577"/>
          <ac:spMkLst>
            <pc:docMk/>
            <pc:sldMk cId="3880957577" sldId="275"/>
            <ac:spMk id="4" creationId="{A3806944-6A45-48D7-A850-93712BAF3D6C}"/>
          </ac:spMkLst>
        </pc:spChg>
        <pc:spChg chg="add">
          <ac:chgData name="Daniel Minguez Camacho" userId="74701aa6f68adfdb" providerId="LiveId" clId="{B1EC1194-441D-4C44-B599-48B9457D147E}" dt="2019-10-26T19:30:12.817" v="619"/>
          <ac:spMkLst>
            <pc:docMk/>
            <pc:sldMk cId="3880957577" sldId="275"/>
            <ac:spMk id="6" creationId="{00132553-F170-4076-AD0F-8C0D3960AE2A}"/>
          </ac:spMkLst>
        </pc:spChg>
      </pc:sldChg>
      <pc:sldChg chg="addSp delSp modSp ord modNotesTx">
        <pc:chgData name="Daniel Minguez Camacho" userId="74701aa6f68adfdb" providerId="LiveId" clId="{B1EC1194-441D-4C44-B599-48B9457D147E}" dt="2019-10-27T09:13:28.916" v="3211" actId="20577"/>
        <pc:sldMkLst>
          <pc:docMk/>
          <pc:sldMk cId="3880957577" sldId="276"/>
        </pc:sldMkLst>
        <pc:spChg chg="add mod">
          <ac:chgData name="Daniel Minguez Camacho" userId="74701aa6f68adfdb" providerId="LiveId" clId="{B1EC1194-441D-4C44-B599-48B9457D147E}" dt="2019-10-27T09:13:28.916" v="3211" actId="20577"/>
          <ac:spMkLst>
            <pc:docMk/>
            <pc:sldMk cId="3880957577" sldId="276"/>
            <ac:spMk id="2" creationId="{790C6693-623E-4FBD-A448-BC28EC46531E}"/>
          </ac:spMkLst>
        </pc:spChg>
        <pc:spChg chg="del">
          <ac:chgData name="Daniel Minguez Camacho" userId="74701aa6f68adfdb" providerId="LiveId" clId="{B1EC1194-441D-4C44-B599-48B9457D147E}" dt="2019-10-26T19:40:33.502" v="740" actId="478"/>
          <ac:spMkLst>
            <pc:docMk/>
            <pc:sldMk cId="3880957577" sldId="276"/>
            <ac:spMk id="6" creationId="{00132553-F170-4076-AD0F-8C0D3960AE2A}"/>
          </ac:spMkLst>
        </pc:spChg>
        <pc:spChg chg="add mod">
          <ac:chgData name="Daniel Minguez Camacho" userId="74701aa6f68adfdb" providerId="LiveId" clId="{B1EC1194-441D-4C44-B599-48B9457D147E}" dt="2019-10-26T19:47:27.715" v="788" actId="164"/>
          <ac:spMkLst>
            <pc:docMk/>
            <pc:sldMk cId="3880957577" sldId="276"/>
            <ac:spMk id="7" creationId="{A426CE08-4DC8-441B-B038-19641EB56056}"/>
          </ac:spMkLst>
        </pc:spChg>
        <pc:spChg chg="add mod">
          <ac:chgData name="Daniel Minguez Camacho" userId="74701aa6f68adfdb" providerId="LiveId" clId="{B1EC1194-441D-4C44-B599-48B9457D147E}" dt="2019-10-27T09:13:22.135" v="3209" actId="20577"/>
          <ac:spMkLst>
            <pc:docMk/>
            <pc:sldMk cId="3880957577" sldId="276"/>
            <ac:spMk id="8" creationId="{909BD553-5F9E-44A9-B365-3CFF8DB27D3E}"/>
          </ac:spMkLst>
        </pc:spChg>
        <pc:spChg chg="add del">
          <ac:chgData name="Daniel Minguez Camacho" userId="74701aa6f68adfdb" providerId="LiveId" clId="{B1EC1194-441D-4C44-B599-48B9457D147E}" dt="2019-10-26T19:45:46.748" v="745"/>
          <ac:spMkLst>
            <pc:docMk/>
            <pc:sldMk cId="3880957577" sldId="276"/>
            <ac:spMk id="9" creationId="{992201C2-DFD0-494D-B17C-2C296517BB81}"/>
          </ac:spMkLst>
        </pc:spChg>
        <pc:spChg chg="add mod">
          <ac:chgData name="Daniel Minguez Camacho" userId="74701aa6f68adfdb" providerId="LiveId" clId="{B1EC1194-441D-4C44-B599-48B9457D147E}" dt="2019-10-26T22:46:32.133" v="2131" actId="14861"/>
          <ac:spMkLst>
            <pc:docMk/>
            <pc:sldMk cId="3880957577" sldId="276"/>
            <ac:spMk id="9" creationId="{F81F0398-19F3-45D5-9966-5857E26BB7AB}"/>
          </ac:spMkLst>
        </pc:spChg>
        <pc:spChg chg="add mod">
          <ac:chgData name="Daniel Minguez Camacho" userId="74701aa6f68adfdb" providerId="LiveId" clId="{B1EC1194-441D-4C44-B599-48B9457D147E}" dt="2019-10-27T09:13:18.729" v="3207" actId="20577"/>
          <ac:spMkLst>
            <pc:docMk/>
            <pc:sldMk cId="3880957577" sldId="276"/>
            <ac:spMk id="10" creationId="{79C5887C-3147-451B-90AC-7AC45B6E4396}"/>
          </ac:spMkLst>
        </pc:spChg>
        <pc:spChg chg="add mod">
          <ac:chgData name="Daniel Minguez Camacho" userId="74701aa6f68adfdb" providerId="LiveId" clId="{B1EC1194-441D-4C44-B599-48B9457D147E}" dt="2019-10-26T22:46:23.032" v="2130" actId="1076"/>
          <ac:spMkLst>
            <pc:docMk/>
            <pc:sldMk cId="3880957577" sldId="276"/>
            <ac:spMk id="13" creationId="{E1D95BDD-02C7-4393-99C3-C1875C11666B}"/>
          </ac:spMkLst>
        </pc:spChg>
        <pc:spChg chg="add del">
          <ac:chgData name="Daniel Minguez Camacho" userId="74701aa6f68adfdb" providerId="LiveId" clId="{B1EC1194-441D-4C44-B599-48B9457D147E}" dt="2019-10-26T19:57:15.827" v="1118" actId="478"/>
          <ac:spMkLst>
            <pc:docMk/>
            <pc:sldMk cId="3880957577" sldId="276"/>
            <ac:spMk id="15" creationId="{6D71254B-EB9A-40C8-A1FB-48FAED15004D}"/>
          </ac:spMkLst>
        </pc:spChg>
        <pc:grpChg chg="add del mod">
          <ac:chgData name="Daniel Minguez Camacho" userId="74701aa6f68adfdb" providerId="LiveId" clId="{B1EC1194-441D-4C44-B599-48B9457D147E}" dt="2019-10-26T19:56:27.319" v="1103" actId="478"/>
          <ac:grpSpMkLst>
            <pc:docMk/>
            <pc:sldMk cId="3880957577" sldId="276"/>
            <ac:grpSpMk id="14" creationId="{A521EB6B-E021-40EC-B4E1-C894AD5AABF3}"/>
          </ac:grpSpMkLst>
        </pc:grpChg>
        <pc:picChg chg="add del">
          <ac:chgData name="Daniel Minguez Camacho" userId="74701aa6f68adfdb" providerId="LiveId" clId="{B1EC1194-441D-4C44-B599-48B9457D147E}" dt="2019-10-26T19:45:45.214" v="743" actId="478"/>
          <ac:picMkLst>
            <pc:docMk/>
            <pc:sldMk cId="3880957577" sldId="276"/>
            <ac:picMk id="8" creationId="{01D37C1E-BE8F-4CDC-9C34-EB02E50F278F}"/>
          </ac:picMkLst>
        </pc:picChg>
        <pc:picChg chg="add del">
          <ac:chgData name="Daniel Minguez Camacho" userId="74701aa6f68adfdb" providerId="LiveId" clId="{B1EC1194-441D-4C44-B599-48B9457D147E}" dt="2019-10-26T19:45:46.748" v="745"/>
          <ac:picMkLst>
            <pc:docMk/>
            <pc:sldMk cId="3880957577" sldId="276"/>
            <ac:picMk id="10" creationId="{BE26E48F-392A-4C97-AF0A-C366F6AC1C72}"/>
          </ac:picMkLst>
        </pc:picChg>
        <pc:picChg chg="add mod">
          <ac:chgData name="Daniel Minguez Camacho" userId="74701aa6f68adfdb" providerId="LiveId" clId="{B1EC1194-441D-4C44-B599-48B9457D147E}" dt="2019-10-26T19:47:27.715" v="788" actId="164"/>
          <ac:picMkLst>
            <pc:docMk/>
            <pc:sldMk cId="3880957577" sldId="276"/>
            <ac:picMk id="12" creationId="{B3EFDABB-928C-4C1E-BA47-C1BBA9721D1F}"/>
          </ac:picMkLst>
        </pc:picChg>
        <pc:picChg chg="add mod">
          <ac:chgData name="Daniel Minguez Camacho" userId="74701aa6f68adfdb" providerId="LiveId" clId="{B1EC1194-441D-4C44-B599-48B9457D147E}" dt="2019-10-26T20:00:10.768" v="1128" actId="1076"/>
          <ac:picMkLst>
            <pc:docMk/>
            <pc:sldMk cId="3880957577" sldId="276"/>
            <ac:picMk id="17" creationId="{08A028C9-8FE6-450D-ADE9-D01176E970C2}"/>
          </ac:picMkLst>
        </pc:picChg>
      </pc:sldChg>
      <pc:sldChg chg="addSp delSp modSp add ord">
        <pc:chgData name="Daniel Minguez Camacho" userId="74701aa6f68adfdb" providerId="LiveId" clId="{B1EC1194-441D-4C44-B599-48B9457D147E}" dt="2019-10-27T09:02:02.552" v="3036" actId="20577"/>
        <pc:sldMkLst>
          <pc:docMk/>
          <pc:sldMk cId="3719243749" sldId="277"/>
        </pc:sldMkLst>
        <pc:spChg chg="del">
          <ac:chgData name="Daniel Minguez Camacho" userId="74701aa6f68adfdb" providerId="LiveId" clId="{B1EC1194-441D-4C44-B599-48B9457D147E}" dt="2019-10-26T21:23:18.944" v="1384" actId="478"/>
          <ac:spMkLst>
            <pc:docMk/>
            <pc:sldMk cId="3719243749" sldId="277"/>
            <ac:spMk id="3" creationId="{DA181CC1-D30C-4642-8C56-EE9EB2ABE3F6}"/>
          </ac:spMkLst>
        </pc:spChg>
        <pc:spChg chg="add mod ord">
          <ac:chgData name="Daniel Minguez Camacho" userId="74701aa6f68adfdb" providerId="LiveId" clId="{B1EC1194-441D-4C44-B599-48B9457D147E}" dt="2019-10-27T09:01:00.604" v="3003" actId="20577"/>
          <ac:spMkLst>
            <pc:docMk/>
            <pc:sldMk cId="3719243749" sldId="277"/>
            <ac:spMk id="4" creationId="{F87D8D35-95C7-4B4F-8776-6243B7F061FF}"/>
          </ac:spMkLst>
        </pc:spChg>
        <pc:spChg chg="mod">
          <ac:chgData name="Daniel Minguez Camacho" userId="74701aa6f68adfdb" providerId="LiveId" clId="{B1EC1194-441D-4C44-B599-48B9457D147E}" dt="2019-10-26T22:21:14.545" v="2005" actId="20577"/>
          <ac:spMkLst>
            <pc:docMk/>
            <pc:sldMk cId="3719243749" sldId="277"/>
            <ac:spMk id="9" creationId="{FD0105EE-BDE7-40C2-8823-BC2720EAE401}"/>
          </ac:spMkLst>
        </pc:spChg>
        <pc:spChg chg="add mod">
          <ac:chgData name="Daniel Minguez Camacho" userId="74701aa6f68adfdb" providerId="LiveId" clId="{B1EC1194-441D-4C44-B599-48B9457D147E}" dt="2019-10-27T09:01:22.811" v="3009" actId="20577"/>
          <ac:spMkLst>
            <pc:docMk/>
            <pc:sldMk cId="3719243749" sldId="277"/>
            <ac:spMk id="11" creationId="{7B39646A-A4B7-4AEE-A8AD-A396DD66EEDC}"/>
          </ac:spMkLst>
        </pc:spChg>
        <pc:spChg chg="add mod">
          <ac:chgData name="Daniel Minguez Camacho" userId="74701aa6f68adfdb" providerId="LiveId" clId="{B1EC1194-441D-4C44-B599-48B9457D147E}" dt="2019-10-27T09:02:02.552" v="3036" actId="20577"/>
          <ac:spMkLst>
            <pc:docMk/>
            <pc:sldMk cId="3719243749" sldId="277"/>
            <ac:spMk id="13" creationId="{D4B4A969-9FFE-461A-9779-E2D60E61A8FD}"/>
          </ac:spMkLst>
        </pc:spChg>
        <pc:grpChg chg="add">
          <ac:chgData name="Daniel Minguez Camacho" userId="74701aa6f68adfdb" providerId="LiveId" clId="{B1EC1194-441D-4C44-B599-48B9457D147E}" dt="2019-10-26T21:23:56.066" v="1389"/>
          <ac:grpSpMkLst>
            <pc:docMk/>
            <pc:sldMk cId="3719243749" sldId="277"/>
            <ac:grpSpMk id="8" creationId="{4430B536-B190-46FA-8F08-0B104A2A61EF}"/>
          </ac:grpSpMkLst>
        </pc:grpChg>
        <pc:picChg chg="del">
          <ac:chgData name="Daniel Minguez Camacho" userId="74701aa6f68adfdb" providerId="LiveId" clId="{B1EC1194-441D-4C44-B599-48B9457D147E}" dt="2019-10-26T21:23:22.329" v="1386" actId="478"/>
          <ac:picMkLst>
            <pc:docMk/>
            <pc:sldMk cId="3719243749" sldId="277"/>
            <ac:picMk id="2" creationId="{DDACD757-88C7-464C-9E60-58A7421CDCBF}"/>
          </ac:picMkLst>
        </pc:picChg>
        <pc:picChg chg="add del mod">
          <ac:chgData name="Daniel Minguez Camacho" userId="74701aa6f68adfdb" providerId="LiveId" clId="{B1EC1194-441D-4C44-B599-48B9457D147E}" dt="2019-10-26T21:40:27.302" v="1599" actId="478"/>
          <ac:picMkLst>
            <pc:docMk/>
            <pc:sldMk cId="3719243749" sldId="277"/>
            <ac:picMk id="3" creationId="{19425141-16F2-4E74-8261-8E118225D04E}"/>
          </ac:picMkLst>
        </pc:picChg>
        <pc:picChg chg="del mod">
          <ac:chgData name="Daniel Minguez Camacho" userId="74701aa6f68adfdb" providerId="LiveId" clId="{B1EC1194-441D-4C44-B599-48B9457D147E}" dt="2019-10-26T21:23:38.530" v="1388" actId="478"/>
          <ac:picMkLst>
            <pc:docMk/>
            <pc:sldMk cId="3719243749" sldId="277"/>
            <ac:picMk id="5" creationId="{A4A97604-4025-4085-B90F-F2B72D1FC7D9}"/>
          </ac:picMkLst>
        </pc:picChg>
        <pc:picChg chg="del">
          <ac:chgData name="Daniel Minguez Camacho" userId="74701aa6f68adfdb" providerId="LiveId" clId="{B1EC1194-441D-4C44-B599-48B9457D147E}" dt="2019-10-26T21:37:15.569" v="1504" actId="478"/>
          <ac:picMkLst>
            <pc:docMk/>
            <pc:sldMk cId="3719243749" sldId="277"/>
            <ac:picMk id="6" creationId="{484A9DF5-8457-43A9-9912-0CA65980563F}"/>
          </ac:picMkLst>
        </pc:picChg>
        <pc:picChg chg="add del mod">
          <ac:chgData name="Daniel Minguez Camacho" userId="74701aa6f68adfdb" providerId="LiveId" clId="{B1EC1194-441D-4C44-B599-48B9457D147E}" dt="2019-10-26T21:40:29.304" v="1600" actId="478"/>
          <ac:picMkLst>
            <pc:docMk/>
            <pc:sldMk cId="3719243749" sldId="277"/>
            <ac:picMk id="12" creationId="{40989CDB-F672-44A6-84C8-EF135D24D2EB}"/>
          </ac:picMkLst>
        </pc:picChg>
        <pc:picChg chg="add mod">
          <ac:chgData name="Daniel Minguez Camacho" userId="74701aa6f68adfdb" providerId="LiveId" clId="{B1EC1194-441D-4C44-B599-48B9457D147E}" dt="2019-10-26T21:41:29.707" v="1603" actId="1076"/>
          <ac:picMkLst>
            <pc:docMk/>
            <pc:sldMk cId="3719243749" sldId="277"/>
            <ac:picMk id="14" creationId="{C9DAD583-3F26-478E-82E9-801ADE60AB37}"/>
          </ac:picMkLst>
        </pc:picChg>
        <pc:picChg chg="add mod">
          <ac:chgData name="Daniel Minguez Camacho" userId="74701aa6f68adfdb" providerId="LiveId" clId="{B1EC1194-441D-4C44-B599-48B9457D147E}" dt="2019-10-26T21:42:18.682" v="1606" actId="1076"/>
          <ac:picMkLst>
            <pc:docMk/>
            <pc:sldMk cId="3719243749" sldId="277"/>
            <ac:picMk id="16" creationId="{90C01A2C-97F7-4C85-9323-C7F905CEC485}"/>
          </ac:picMkLst>
        </pc:picChg>
        <pc:picChg chg="add mod">
          <ac:chgData name="Daniel Minguez Camacho" userId="74701aa6f68adfdb" providerId="LiveId" clId="{B1EC1194-441D-4C44-B599-48B9457D147E}" dt="2019-10-26T21:44:25.124" v="1613" actId="1076"/>
          <ac:picMkLst>
            <pc:docMk/>
            <pc:sldMk cId="3719243749" sldId="277"/>
            <ac:picMk id="18" creationId="{CA2B04BB-31A6-4AFC-A4DE-C0AF2EBA1587}"/>
          </ac:picMkLst>
        </pc:picChg>
        <pc:picChg chg="del">
          <ac:chgData name="Daniel Minguez Camacho" userId="74701aa6f68adfdb" providerId="LiveId" clId="{B1EC1194-441D-4C44-B599-48B9457D147E}" dt="2019-10-26T21:23:20.575" v="1385" actId="478"/>
          <ac:picMkLst>
            <pc:docMk/>
            <pc:sldMk cId="3719243749" sldId="277"/>
            <ac:picMk id="1026" creationId="{B5876278-87CC-482F-952A-021B8DF2E566}"/>
          </ac:picMkLst>
        </pc:picChg>
      </pc:sldChg>
      <pc:sldChg chg="addSp delSp modSp add del modAnim">
        <pc:chgData name="Daniel Minguez Camacho" userId="74701aa6f68adfdb" providerId="LiveId" clId="{B1EC1194-441D-4C44-B599-48B9457D147E}" dt="2019-10-27T09:55:15.692" v="3481" actId="2696"/>
        <pc:sldMkLst>
          <pc:docMk/>
          <pc:sldMk cId="442366660" sldId="278"/>
        </pc:sldMkLst>
        <pc:spChg chg="add mod">
          <ac:chgData name="Daniel Minguez Camacho" userId="74701aa6f68adfdb" providerId="LiveId" clId="{B1EC1194-441D-4C44-B599-48B9457D147E}" dt="2019-10-26T22:19:21.036" v="1891" actId="164"/>
          <ac:spMkLst>
            <pc:docMk/>
            <pc:sldMk cId="442366660" sldId="278"/>
            <ac:spMk id="2" creationId="{ADD26834-F3E5-46A9-A071-43F5ED0DA106}"/>
          </ac:spMkLst>
        </pc:spChg>
        <pc:spChg chg="add del">
          <ac:chgData name="Daniel Minguez Camacho" userId="74701aa6f68adfdb" providerId="LiveId" clId="{B1EC1194-441D-4C44-B599-48B9457D147E}" dt="2019-10-26T22:12:51.648" v="1721"/>
          <ac:spMkLst>
            <pc:docMk/>
            <pc:sldMk cId="442366660" sldId="278"/>
            <ac:spMk id="3" creationId="{8FB85F4A-D227-4139-A7BE-D99CACF0F667}"/>
          </ac:spMkLst>
        </pc:spChg>
        <pc:spChg chg="del">
          <ac:chgData name="Daniel Minguez Camacho" userId="74701aa6f68adfdb" providerId="LiveId" clId="{B1EC1194-441D-4C44-B599-48B9457D147E}" dt="2019-10-26T21:48:02.048" v="1649" actId="478"/>
          <ac:spMkLst>
            <pc:docMk/>
            <pc:sldMk cId="442366660" sldId="278"/>
            <ac:spMk id="4" creationId="{F87D8D35-95C7-4B4F-8776-6243B7F061FF}"/>
          </ac:spMkLst>
        </pc:spChg>
        <pc:spChg chg="add del mod ord">
          <ac:chgData name="Daniel Minguez Camacho" userId="74701aa6f68adfdb" providerId="LiveId" clId="{B1EC1194-441D-4C44-B599-48B9457D147E}" dt="2019-10-27T09:20:37.752" v="3261" actId="171"/>
          <ac:spMkLst>
            <pc:docMk/>
            <pc:sldMk cId="442366660" sldId="278"/>
            <ac:spMk id="5" creationId="{96F1163B-71A0-4B26-8C22-67FBE6BF674F}"/>
          </ac:spMkLst>
        </pc:spChg>
        <pc:spChg chg="add del">
          <ac:chgData name="Daniel Minguez Camacho" userId="74701aa6f68adfdb" providerId="LiveId" clId="{B1EC1194-441D-4C44-B599-48B9457D147E}" dt="2019-10-26T22:12:55.947" v="1723"/>
          <ac:spMkLst>
            <pc:docMk/>
            <pc:sldMk cId="442366660" sldId="278"/>
            <ac:spMk id="5" creationId="{96FB6225-D437-439E-8E3F-73E8E6A85A8C}"/>
          </ac:spMkLst>
        </pc:spChg>
        <pc:spChg chg="mod">
          <ac:chgData name="Daniel Minguez Camacho" userId="74701aa6f68adfdb" providerId="LiveId" clId="{B1EC1194-441D-4C44-B599-48B9457D147E}" dt="2019-10-26T22:20:46.925" v="1984" actId="20577"/>
          <ac:spMkLst>
            <pc:docMk/>
            <pc:sldMk cId="442366660" sldId="278"/>
            <ac:spMk id="9" creationId="{FD0105EE-BDE7-40C2-8823-BC2720EAE401}"/>
          </ac:spMkLst>
        </pc:spChg>
        <pc:spChg chg="del">
          <ac:chgData name="Daniel Minguez Camacho" userId="74701aa6f68adfdb" providerId="LiveId" clId="{B1EC1194-441D-4C44-B599-48B9457D147E}" dt="2019-10-26T21:48:02.048" v="1649" actId="478"/>
          <ac:spMkLst>
            <pc:docMk/>
            <pc:sldMk cId="442366660" sldId="278"/>
            <ac:spMk id="11" creationId="{7B39646A-A4B7-4AEE-A8AD-A396DD66EEDC}"/>
          </ac:spMkLst>
        </pc:spChg>
        <pc:spChg chg="del">
          <ac:chgData name="Daniel Minguez Camacho" userId="74701aa6f68adfdb" providerId="LiveId" clId="{B1EC1194-441D-4C44-B599-48B9457D147E}" dt="2019-10-26T21:48:02.048" v="1649" actId="478"/>
          <ac:spMkLst>
            <pc:docMk/>
            <pc:sldMk cId="442366660" sldId="278"/>
            <ac:spMk id="13" creationId="{D4B4A969-9FFE-461A-9779-E2D60E61A8FD}"/>
          </ac:spMkLst>
        </pc:spChg>
        <pc:spChg chg="add del">
          <ac:chgData name="Daniel Minguez Camacho" userId="74701aa6f68adfdb" providerId="LiveId" clId="{B1EC1194-441D-4C44-B599-48B9457D147E}" dt="2019-10-27T09:45:25.975" v="3368" actId="478"/>
          <ac:spMkLst>
            <pc:docMk/>
            <pc:sldMk cId="442366660" sldId="278"/>
            <ac:spMk id="16" creationId="{01CF02B5-75F3-4F7F-B9A1-C94E4F20E473}"/>
          </ac:spMkLst>
        </pc:spChg>
        <pc:spChg chg="add mod topLvl">
          <ac:chgData name="Daniel Minguez Camacho" userId="74701aa6f68adfdb" providerId="LiveId" clId="{B1EC1194-441D-4C44-B599-48B9457D147E}" dt="2019-10-27T09:28:40.160" v="3297" actId="164"/>
          <ac:spMkLst>
            <pc:docMk/>
            <pc:sldMk cId="442366660" sldId="278"/>
            <ac:spMk id="22" creationId="{06FDC7E1-2C95-456C-8A5F-C03E3717667E}"/>
          </ac:spMkLst>
        </pc:spChg>
        <pc:spChg chg="add mod topLvl">
          <ac:chgData name="Daniel Minguez Camacho" userId="74701aa6f68adfdb" providerId="LiveId" clId="{B1EC1194-441D-4C44-B599-48B9457D147E}" dt="2019-10-27T09:28:56.817" v="3298" actId="164"/>
          <ac:spMkLst>
            <pc:docMk/>
            <pc:sldMk cId="442366660" sldId="278"/>
            <ac:spMk id="23" creationId="{747DFDC3-81C7-448D-A569-EAD91250E920}"/>
          </ac:spMkLst>
        </pc:spChg>
        <pc:spChg chg="add mod">
          <ac:chgData name="Daniel Minguez Camacho" userId="74701aa6f68adfdb" providerId="LiveId" clId="{B1EC1194-441D-4C44-B599-48B9457D147E}" dt="2019-10-27T09:28:40.160" v="3297" actId="164"/>
          <ac:spMkLst>
            <pc:docMk/>
            <pc:sldMk cId="442366660" sldId="278"/>
            <ac:spMk id="24" creationId="{8684148B-215C-415F-B1B8-949406A525C6}"/>
          </ac:spMkLst>
        </pc:spChg>
        <pc:spChg chg="add mod">
          <ac:chgData name="Daniel Minguez Camacho" userId="74701aa6f68adfdb" providerId="LiveId" clId="{B1EC1194-441D-4C44-B599-48B9457D147E}" dt="2019-10-27T09:28:56.817" v="3298" actId="164"/>
          <ac:spMkLst>
            <pc:docMk/>
            <pc:sldMk cId="442366660" sldId="278"/>
            <ac:spMk id="25" creationId="{B0BB48D8-7310-4083-9C3C-1DFDD053DA93}"/>
          </ac:spMkLst>
        </pc:spChg>
        <pc:grpChg chg="add mod">
          <ac:chgData name="Daniel Minguez Camacho" userId="74701aa6f68adfdb" providerId="LiveId" clId="{B1EC1194-441D-4C44-B599-48B9457D147E}" dt="2019-10-27T03:41:12.558" v="2868" actId="1036"/>
          <ac:grpSpMkLst>
            <pc:docMk/>
            <pc:sldMk cId="442366660" sldId="278"/>
            <ac:grpSpMk id="6" creationId="{9F5878BD-EE1D-4CE2-86CC-AC8B97CFBEF2}"/>
          </ac:grpSpMkLst>
        </pc:grpChg>
        <pc:grpChg chg="add del mod">
          <ac:chgData name="Daniel Minguez Camacho" userId="74701aa6f68adfdb" providerId="LiveId" clId="{B1EC1194-441D-4C44-B599-48B9457D147E}" dt="2019-10-27T09:24:01.888" v="3283" actId="165"/>
          <ac:grpSpMkLst>
            <pc:docMk/>
            <pc:sldMk cId="442366660" sldId="278"/>
            <ac:grpSpMk id="11" creationId="{AA02CF76-3349-40FE-8889-2FAFC35641B8}"/>
          </ac:grpSpMkLst>
        </pc:grpChg>
        <pc:grpChg chg="add mod">
          <ac:chgData name="Daniel Minguez Camacho" userId="74701aa6f68adfdb" providerId="LiveId" clId="{B1EC1194-441D-4C44-B599-48B9457D147E}" dt="2019-10-27T09:20:28.247" v="3254" actId="171"/>
          <ac:grpSpMkLst>
            <pc:docMk/>
            <pc:sldMk cId="442366660" sldId="278"/>
            <ac:grpSpMk id="12" creationId="{763FE3AC-B40C-4B8A-B120-31B5342D62BC}"/>
          </ac:grpSpMkLst>
        </pc:grpChg>
        <pc:grpChg chg="add del mod">
          <ac:chgData name="Daniel Minguez Camacho" userId="74701aa6f68adfdb" providerId="LiveId" clId="{B1EC1194-441D-4C44-B599-48B9457D147E}" dt="2019-10-27T09:23:55.899" v="3282" actId="165"/>
          <ac:grpSpMkLst>
            <pc:docMk/>
            <pc:sldMk cId="442366660" sldId="278"/>
            <ac:grpSpMk id="13" creationId="{52BB96DB-1A25-42EE-80C4-1A1C395768AE}"/>
          </ac:grpSpMkLst>
        </pc:grpChg>
        <pc:grpChg chg="add mod">
          <ac:chgData name="Daniel Minguez Camacho" userId="74701aa6f68adfdb" providerId="LiveId" clId="{B1EC1194-441D-4C44-B599-48B9457D147E}" dt="2019-10-27T09:28:40.160" v="3297" actId="164"/>
          <ac:grpSpMkLst>
            <pc:docMk/>
            <pc:sldMk cId="442366660" sldId="278"/>
            <ac:grpSpMk id="14" creationId="{BC9A910F-8D9D-4966-9637-39E256691A93}"/>
          </ac:grpSpMkLst>
        </pc:grpChg>
        <pc:grpChg chg="add mod">
          <ac:chgData name="Daniel Minguez Camacho" userId="74701aa6f68adfdb" providerId="LiveId" clId="{B1EC1194-441D-4C44-B599-48B9457D147E}" dt="2019-10-27T09:28:56.817" v="3298" actId="164"/>
          <ac:grpSpMkLst>
            <pc:docMk/>
            <pc:sldMk cId="442366660" sldId="278"/>
            <ac:grpSpMk id="15" creationId="{62E9C5EC-5C83-45A1-A074-6974AE050EA7}"/>
          </ac:grpSpMkLst>
        </pc:grpChg>
        <pc:picChg chg="add mod topLvl">
          <ac:chgData name="Daniel Minguez Camacho" userId="74701aa6f68adfdb" providerId="LiveId" clId="{B1EC1194-441D-4C44-B599-48B9457D147E}" dt="2019-10-27T09:28:40.160" v="3297" actId="164"/>
          <ac:picMkLst>
            <pc:docMk/>
            <pc:sldMk cId="442366660" sldId="278"/>
            <ac:picMk id="3" creationId="{6EC1B2A1-0E23-49E0-B156-DB006BF10820}"/>
          </ac:picMkLst>
        </pc:picChg>
        <pc:picChg chg="add mod topLvl">
          <ac:chgData name="Daniel Minguez Camacho" userId="74701aa6f68adfdb" providerId="LiveId" clId="{B1EC1194-441D-4C44-B599-48B9457D147E}" dt="2019-10-27T09:28:56.817" v="3298" actId="164"/>
          <ac:picMkLst>
            <pc:docMk/>
            <pc:sldMk cId="442366660" sldId="278"/>
            <ac:picMk id="4" creationId="{0B3668DA-92C0-4F1D-8DB9-B35353C0C7FD}"/>
          </ac:picMkLst>
        </pc:picChg>
        <pc:picChg chg="del">
          <ac:chgData name="Daniel Minguez Camacho" userId="74701aa6f68adfdb" providerId="LiveId" clId="{B1EC1194-441D-4C44-B599-48B9457D147E}" dt="2019-10-26T21:48:02.048" v="1649" actId="478"/>
          <ac:picMkLst>
            <pc:docMk/>
            <pc:sldMk cId="442366660" sldId="278"/>
            <ac:picMk id="14" creationId="{C9DAD583-3F26-478E-82E9-801ADE60AB37}"/>
          </ac:picMkLst>
        </pc:picChg>
        <pc:picChg chg="del">
          <ac:chgData name="Daniel Minguez Camacho" userId="74701aa6f68adfdb" providerId="LiveId" clId="{B1EC1194-441D-4C44-B599-48B9457D147E}" dt="2019-10-26T21:48:02.048" v="1649" actId="478"/>
          <ac:picMkLst>
            <pc:docMk/>
            <pc:sldMk cId="442366660" sldId="278"/>
            <ac:picMk id="16" creationId="{90C01A2C-97F7-4C85-9323-C7F905CEC485}"/>
          </ac:picMkLst>
        </pc:picChg>
        <pc:picChg chg="del">
          <ac:chgData name="Daniel Minguez Camacho" userId="74701aa6f68adfdb" providerId="LiveId" clId="{B1EC1194-441D-4C44-B599-48B9457D147E}" dt="2019-10-26T21:48:02.048" v="1649" actId="478"/>
          <ac:picMkLst>
            <pc:docMk/>
            <pc:sldMk cId="442366660" sldId="278"/>
            <ac:picMk id="18" creationId="{CA2B04BB-31A6-4AFC-A4DE-C0AF2EBA1587}"/>
          </ac:picMkLst>
        </pc:picChg>
        <pc:picChg chg="add mod">
          <ac:chgData name="Daniel Minguez Camacho" userId="74701aa6f68adfdb" providerId="LiveId" clId="{B1EC1194-441D-4C44-B599-48B9457D147E}" dt="2019-10-26T22:19:21.036" v="1891" actId="164"/>
          <ac:picMkLst>
            <pc:docMk/>
            <pc:sldMk cId="442366660" sldId="278"/>
            <ac:picMk id="1026" creationId="{7720DE0F-7980-4329-82BF-BDD3ACBD0275}"/>
          </ac:picMkLst>
        </pc:picChg>
        <pc:picChg chg="add del mod">
          <ac:chgData name="Daniel Minguez Camacho" userId="74701aa6f68adfdb" providerId="LiveId" clId="{B1EC1194-441D-4C44-B599-48B9457D147E}" dt="2019-10-26T22:11:41.359" v="1708" actId="478"/>
          <ac:picMkLst>
            <pc:docMk/>
            <pc:sldMk cId="442366660" sldId="278"/>
            <ac:picMk id="1028" creationId="{988145A8-B702-4160-9F6A-CFD24FC09261}"/>
          </ac:picMkLst>
        </pc:picChg>
        <pc:picChg chg="add mod">
          <ac:chgData name="Daniel Minguez Camacho" userId="74701aa6f68adfdb" providerId="LiveId" clId="{B1EC1194-441D-4C44-B599-48B9457D147E}" dt="2019-10-27T03:40:31.288" v="2846" actId="1076"/>
          <ac:picMkLst>
            <pc:docMk/>
            <pc:sldMk cId="442366660" sldId="278"/>
            <ac:picMk id="1030" creationId="{E55AAB93-52D1-4D1C-A9E6-FBDB21B2C926}"/>
          </ac:picMkLst>
        </pc:picChg>
        <pc:picChg chg="add mod">
          <ac:chgData name="Daniel Minguez Camacho" userId="74701aa6f68adfdb" providerId="LiveId" clId="{B1EC1194-441D-4C44-B599-48B9457D147E}" dt="2019-10-27T03:39:24.248" v="2690" actId="1037"/>
          <ac:picMkLst>
            <pc:docMk/>
            <pc:sldMk cId="442366660" sldId="278"/>
            <ac:picMk id="1032" creationId="{B5F336F6-E27F-4F83-857C-1002BEC7A960}"/>
          </ac:picMkLst>
        </pc:picChg>
        <pc:picChg chg="add del">
          <ac:chgData name="Daniel Minguez Camacho" userId="74701aa6f68adfdb" providerId="LiveId" clId="{B1EC1194-441D-4C44-B599-48B9457D147E}" dt="2019-10-26T22:11:43.191" v="1710" actId="478"/>
          <ac:picMkLst>
            <pc:docMk/>
            <pc:sldMk cId="442366660" sldId="278"/>
            <ac:picMk id="1034" creationId="{8A282F02-1551-420A-909A-21C015C90617}"/>
          </ac:picMkLst>
        </pc:picChg>
        <pc:picChg chg="add mod">
          <ac:chgData name="Daniel Minguez Camacho" userId="74701aa6f68adfdb" providerId="LiveId" clId="{B1EC1194-441D-4C44-B599-48B9457D147E}" dt="2019-10-27T03:40:25.128" v="2844" actId="1076"/>
          <ac:picMkLst>
            <pc:docMk/>
            <pc:sldMk cId="442366660" sldId="278"/>
            <ac:picMk id="1036" creationId="{84045881-992E-47EA-95EE-88428ABB11D3}"/>
          </ac:picMkLst>
        </pc:picChg>
        <pc:picChg chg="add mod">
          <ac:chgData name="Daniel Minguez Camacho" userId="74701aa6f68adfdb" providerId="LiveId" clId="{B1EC1194-441D-4C44-B599-48B9457D147E}" dt="2019-10-27T03:40:12.782" v="2842" actId="1037"/>
          <ac:picMkLst>
            <pc:docMk/>
            <pc:sldMk cId="442366660" sldId="278"/>
            <ac:picMk id="1038" creationId="{F40D66D8-FD23-46ED-8A1E-DACA42E0E54A}"/>
          </ac:picMkLst>
        </pc:picChg>
        <pc:picChg chg="add mod">
          <ac:chgData name="Daniel Minguez Camacho" userId="74701aa6f68adfdb" providerId="LiveId" clId="{B1EC1194-441D-4C44-B599-48B9457D147E}" dt="2019-10-27T03:39:18.312" v="2656" actId="1037"/>
          <ac:picMkLst>
            <pc:docMk/>
            <pc:sldMk cId="442366660" sldId="278"/>
            <ac:picMk id="1046" creationId="{26500233-C00A-47BC-9203-D6C337556C9E}"/>
          </ac:picMkLst>
        </pc:picChg>
        <pc:picChg chg="add mod">
          <ac:chgData name="Daniel Minguez Camacho" userId="74701aa6f68adfdb" providerId="LiveId" clId="{B1EC1194-441D-4C44-B599-48B9457D147E}" dt="2019-10-27T03:40:20.368" v="2843" actId="1076"/>
          <ac:picMkLst>
            <pc:docMk/>
            <pc:sldMk cId="442366660" sldId="278"/>
            <ac:picMk id="1048" creationId="{A5F93931-34F5-49F0-A9E0-8D356D5D447D}"/>
          </ac:picMkLst>
        </pc:picChg>
        <pc:picChg chg="add mod">
          <ac:chgData name="Daniel Minguez Camacho" userId="74701aa6f68adfdb" providerId="LiveId" clId="{B1EC1194-441D-4C44-B599-48B9457D147E}" dt="2019-10-27T03:40:29.216" v="2845" actId="1076"/>
          <ac:picMkLst>
            <pc:docMk/>
            <pc:sldMk cId="442366660" sldId="278"/>
            <ac:picMk id="1050" creationId="{BB542B73-56D5-44FF-A27B-AE4E3E7969DA}"/>
          </ac:picMkLst>
        </pc:picChg>
        <pc:picChg chg="add del mod">
          <ac:chgData name="Daniel Minguez Camacho" userId="74701aa6f68adfdb" providerId="LiveId" clId="{B1EC1194-441D-4C44-B599-48B9457D147E}" dt="2019-10-26T22:16:36.036" v="1760" actId="478"/>
          <ac:picMkLst>
            <pc:docMk/>
            <pc:sldMk cId="442366660" sldId="278"/>
            <ac:picMk id="1052" creationId="{4D8D0A93-491B-47FB-8242-6068D6F873CE}"/>
          </ac:picMkLst>
        </pc:picChg>
        <pc:picChg chg="add del mod">
          <ac:chgData name="Daniel Minguez Camacho" userId="74701aa6f68adfdb" providerId="LiveId" clId="{B1EC1194-441D-4C44-B599-48B9457D147E}" dt="2019-10-26T22:17:54.470" v="1776" actId="478"/>
          <ac:picMkLst>
            <pc:docMk/>
            <pc:sldMk cId="442366660" sldId="278"/>
            <ac:picMk id="1054" creationId="{646F613B-FCF0-4F5C-934E-A086C7E14E90}"/>
          </ac:picMkLst>
        </pc:picChg>
        <pc:picChg chg="add mod">
          <ac:chgData name="Daniel Minguez Camacho" userId="74701aa6f68adfdb" providerId="LiveId" clId="{B1EC1194-441D-4C44-B599-48B9457D147E}" dt="2019-10-27T03:41:12.558" v="2868" actId="1036"/>
          <ac:picMkLst>
            <pc:docMk/>
            <pc:sldMk cId="442366660" sldId="278"/>
            <ac:picMk id="1056" creationId="{FB45B144-74A4-4230-BAD2-A165733BEE71}"/>
          </ac:picMkLst>
        </pc:picChg>
        <pc:picChg chg="add mod">
          <ac:chgData name="Daniel Minguez Camacho" userId="74701aa6f68adfdb" providerId="LiveId" clId="{B1EC1194-441D-4C44-B599-48B9457D147E}" dt="2019-10-27T03:40:37.846" v="2847" actId="1076"/>
          <ac:picMkLst>
            <pc:docMk/>
            <pc:sldMk cId="442366660" sldId="278"/>
            <ac:picMk id="1058" creationId="{05B22ECA-A6B2-4232-9A4F-9040A9628578}"/>
          </ac:picMkLst>
        </pc:picChg>
        <pc:picChg chg="add mod">
          <ac:chgData name="Daniel Minguez Camacho" userId="74701aa6f68adfdb" providerId="LiveId" clId="{B1EC1194-441D-4C44-B599-48B9457D147E}" dt="2019-10-27T03:40:41.584" v="2848" actId="1076"/>
          <ac:picMkLst>
            <pc:docMk/>
            <pc:sldMk cId="442366660" sldId="278"/>
            <ac:picMk id="1060" creationId="{DBEAA5D5-B997-40C8-8015-F14D68DB695D}"/>
          </ac:picMkLst>
        </pc:picChg>
      </pc:sldChg>
      <pc:sldChg chg="addSp delSp modSp">
        <pc:chgData name="Daniel Minguez Camacho" userId="74701aa6f68adfdb" providerId="LiveId" clId="{B1EC1194-441D-4C44-B599-48B9457D147E}" dt="2019-10-27T09:07:42.914" v="3062" actId="2085"/>
        <pc:sldMkLst>
          <pc:docMk/>
          <pc:sldMk cId="1001973417" sldId="279"/>
        </pc:sldMkLst>
        <pc:spChg chg="add del mod">
          <ac:chgData name="Daniel Minguez Camacho" userId="74701aa6f68adfdb" providerId="LiveId" clId="{B1EC1194-441D-4C44-B599-48B9457D147E}" dt="2019-10-27T08:58:08.959" v="2997" actId="478"/>
          <ac:spMkLst>
            <pc:docMk/>
            <pc:sldMk cId="1001973417" sldId="279"/>
            <ac:spMk id="3" creationId="{6AEA60FC-2E47-4AA9-A3F3-37BE82B9EDDE}"/>
          </ac:spMkLst>
        </pc:spChg>
        <pc:spChg chg="add del mod ord">
          <ac:chgData name="Daniel Minguez Camacho" userId="74701aa6f68adfdb" providerId="LiveId" clId="{B1EC1194-441D-4C44-B599-48B9457D147E}" dt="2019-10-27T09:05:38.897" v="3051" actId="478"/>
          <ac:spMkLst>
            <pc:docMk/>
            <pc:sldMk cId="1001973417" sldId="279"/>
            <ac:spMk id="4" creationId="{E7E1550C-DF89-4BF7-8E04-227E11AA8790}"/>
          </ac:spMkLst>
        </pc:spChg>
        <pc:spChg chg="add mod ord">
          <ac:chgData name="Daniel Minguez Camacho" userId="74701aa6f68adfdb" providerId="LiveId" clId="{B1EC1194-441D-4C44-B599-48B9457D147E}" dt="2019-10-27T09:07:42.914" v="3062" actId="2085"/>
          <ac:spMkLst>
            <pc:docMk/>
            <pc:sldMk cId="1001973417" sldId="279"/>
            <ac:spMk id="5" creationId="{EFEADEC5-FDB6-4D3E-A0C9-AF783408865C}"/>
          </ac:spMkLst>
        </pc:spChg>
        <pc:picChg chg="mod">
          <ac:chgData name="Daniel Minguez Camacho" userId="74701aa6f68adfdb" providerId="LiveId" clId="{B1EC1194-441D-4C44-B599-48B9457D147E}" dt="2019-10-27T09:06:12.288" v="3052"/>
          <ac:picMkLst>
            <pc:docMk/>
            <pc:sldMk cId="1001973417" sldId="279"/>
            <ac:picMk id="2" creationId="{D22E0CDC-6143-4319-A201-8086925F39A9}"/>
          </ac:picMkLst>
        </pc:picChg>
      </pc:sldChg>
      <pc:sldChg chg="addSp delSp modSp add del addAnim delAnim modAnim">
        <pc:chgData name="Daniel Minguez Camacho" userId="74701aa6f68adfdb" providerId="LiveId" clId="{B1EC1194-441D-4C44-B599-48B9457D147E}" dt="2019-10-27T09:55:18.248" v="3483" actId="2696"/>
        <pc:sldMkLst>
          <pc:docMk/>
          <pc:sldMk cId="3162481985" sldId="280"/>
        </pc:sldMkLst>
        <pc:spChg chg="add del">
          <ac:chgData name="Daniel Minguez Camacho" userId="74701aa6f68adfdb" providerId="LiveId" clId="{B1EC1194-441D-4C44-B599-48B9457D147E}" dt="2019-10-27T09:34:37.781" v="3308" actId="478"/>
          <ac:spMkLst>
            <pc:docMk/>
            <pc:sldMk cId="3162481985" sldId="280"/>
            <ac:spMk id="5" creationId="{96F1163B-71A0-4B26-8C22-67FBE6BF674F}"/>
          </ac:spMkLst>
        </pc:spChg>
        <pc:spChg chg="add del">
          <ac:chgData name="Daniel Minguez Camacho" userId="74701aa6f68adfdb" providerId="LiveId" clId="{B1EC1194-441D-4C44-B599-48B9457D147E}" dt="2019-10-27T09:34:51.311" v="3312" actId="478"/>
          <ac:spMkLst>
            <pc:docMk/>
            <pc:sldMk cId="3162481985" sldId="280"/>
            <ac:spMk id="16" creationId="{01CF02B5-75F3-4F7F-B9A1-C94E4F20E473}"/>
          </ac:spMkLst>
        </pc:spChg>
        <pc:spChg chg="add del mod">
          <ac:chgData name="Daniel Minguez Camacho" userId="74701aa6f68adfdb" providerId="LiveId" clId="{B1EC1194-441D-4C44-B599-48B9457D147E}" dt="2019-10-27T09:51:56.218" v="3449" actId="478"/>
          <ac:spMkLst>
            <pc:docMk/>
            <pc:sldMk cId="3162481985" sldId="280"/>
            <ac:spMk id="18" creationId="{A44C77A4-3931-43D3-B136-AAE9DC8BE414}"/>
          </ac:spMkLst>
        </pc:spChg>
        <pc:spChg chg="add del mod">
          <ac:chgData name="Daniel Minguez Camacho" userId="74701aa6f68adfdb" providerId="LiveId" clId="{B1EC1194-441D-4C44-B599-48B9457D147E}" dt="2019-10-27T09:46:30.386" v="3380"/>
          <ac:spMkLst>
            <pc:docMk/>
            <pc:sldMk cId="3162481985" sldId="280"/>
            <ac:spMk id="30" creationId="{21EE85B2-D406-4CD7-A254-6EFC207831C7}"/>
          </ac:spMkLst>
        </pc:spChg>
        <pc:spChg chg="add mod">
          <ac:chgData name="Daniel Minguez Camacho" userId="74701aa6f68adfdb" providerId="LiveId" clId="{B1EC1194-441D-4C44-B599-48B9457D147E}" dt="2019-10-27T09:53:57.444" v="3467" actId="1076"/>
          <ac:spMkLst>
            <pc:docMk/>
            <pc:sldMk cId="3162481985" sldId="280"/>
            <ac:spMk id="43" creationId="{4B7171AD-CC6A-4015-9F1E-B9CD71FB07BB}"/>
          </ac:spMkLst>
        </pc:spChg>
        <pc:spChg chg="add mod">
          <ac:chgData name="Daniel Minguez Camacho" userId="74701aa6f68adfdb" providerId="LiveId" clId="{B1EC1194-441D-4C44-B599-48B9457D147E}" dt="2019-10-27T09:54:11.774" v="3469" actId="1076"/>
          <ac:spMkLst>
            <pc:docMk/>
            <pc:sldMk cId="3162481985" sldId="280"/>
            <ac:spMk id="44" creationId="{E8940814-AB3C-43B6-9E48-3920CBB83190}"/>
          </ac:spMkLst>
        </pc:spChg>
        <pc:grpChg chg="mod">
          <ac:chgData name="Daniel Minguez Camacho" userId="74701aa6f68adfdb" providerId="LiveId" clId="{B1EC1194-441D-4C44-B599-48B9457D147E}" dt="2019-10-27T09:47:10.508" v="3388" actId="1076"/>
          <ac:grpSpMkLst>
            <pc:docMk/>
            <pc:sldMk cId="3162481985" sldId="280"/>
            <ac:grpSpMk id="6" creationId="{9F5878BD-EE1D-4CE2-86CC-AC8B97CFBEF2}"/>
          </ac:grpSpMkLst>
        </pc:grpChg>
        <pc:grpChg chg="add del mod">
          <ac:chgData name="Daniel Minguez Camacho" userId="74701aa6f68adfdb" providerId="LiveId" clId="{B1EC1194-441D-4C44-B599-48B9457D147E}" dt="2019-10-27T09:47:10.508" v="3388" actId="1076"/>
          <ac:grpSpMkLst>
            <pc:docMk/>
            <pc:sldMk cId="3162481985" sldId="280"/>
            <ac:grpSpMk id="12" creationId="{763FE3AC-B40C-4B8A-B120-31B5342D62BC}"/>
          </ac:grpSpMkLst>
        </pc:grpChg>
        <pc:grpChg chg="add del">
          <ac:chgData name="Daniel Minguez Camacho" userId="74701aa6f68adfdb" providerId="LiveId" clId="{B1EC1194-441D-4C44-B599-48B9457D147E}" dt="2019-10-27T09:34:40.526" v="3309" actId="478"/>
          <ac:grpSpMkLst>
            <pc:docMk/>
            <pc:sldMk cId="3162481985" sldId="280"/>
            <ac:grpSpMk id="14" creationId="{BC9A910F-8D9D-4966-9637-39E256691A93}"/>
          </ac:grpSpMkLst>
        </pc:grpChg>
        <pc:grpChg chg="add del">
          <ac:chgData name="Daniel Minguez Camacho" userId="74701aa6f68adfdb" providerId="LiveId" clId="{B1EC1194-441D-4C44-B599-48B9457D147E}" dt="2019-10-27T09:34:40.526" v="3309" actId="478"/>
          <ac:grpSpMkLst>
            <pc:docMk/>
            <pc:sldMk cId="3162481985" sldId="280"/>
            <ac:grpSpMk id="15" creationId="{62E9C5EC-5C83-45A1-A074-6974AE050EA7}"/>
          </ac:grpSpMkLst>
        </pc:grpChg>
        <pc:picChg chg="del">
          <ac:chgData name="Daniel Minguez Camacho" userId="74701aa6f68adfdb" providerId="LiveId" clId="{B1EC1194-441D-4C44-B599-48B9457D147E}" dt="2019-10-27T09:52:52.756" v="3458" actId="478"/>
          <ac:picMkLst>
            <pc:docMk/>
            <pc:sldMk cId="3162481985" sldId="280"/>
            <ac:picMk id="7" creationId="{CE37F337-FB9E-4D5E-ADB7-C735059662AE}"/>
          </ac:picMkLst>
        </pc:picChg>
        <pc:picChg chg="add mod">
          <ac:chgData name="Daniel Minguez Camacho" userId="74701aa6f68adfdb" providerId="LiveId" clId="{B1EC1194-441D-4C44-B599-48B9457D147E}" dt="2019-10-27T09:50:11.194" v="3429" actId="1036"/>
          <ac:picMkLst>
            <pc:docMk/>
            <pc:sldMk cId="3162481985" sldId="280"/>
            <ac:picMk id="31" creationId="{8F84BCA6-8F4A-4660-BCEB-4C6068998709}"/>
          </ac:picMkLst>
        </pc:picChg>
        <pc:picChg chg="add mod">
          <ac:chgData name="Daniel Minguez Camacho" userId="74701aa6f68adfdb" providerId="LiveId" clId="{B1EC1194-441D-4C44-B599-48B9457D147E}" dt="2019-10-27T09:50:20.645" v="3430" actId="1076"/>
          <ac:picMkLst>
            <pc:docMk/>
            <pc:sldMk cId="3162481985" sldId="280"/>
            <ac:picMk id="32" creationId="{C9ACCE28-05CB-4E73-8118-210A016AA43F}"/>
          </ac:picMkLst>
        </pc:picChg>
        <pc:cxnChg chg="add del mod">
          <ac:chgData name="Daniel Minguez Camacho" userId="74701aa6f68adfdb" providerId="LiveId" clId="{B1EC1194-441D-4C44-B599-48B9457D147E}" dt="2019-10-27T09:51:31.953" v="3445" actId="478"/>
          <ac:cxnSpMkLst>
            <pc:docMk/>
            <pc:sldMk cId="3162481985" sldId="280"/>
            <ac:cxnSpMk id="13" creationId="{251D9E77-9FA0-4198-867C-6F0D2EA4AD32}"/>
          </ac:cxnSpMkLst>
        </pc:cxnChg>
        <pc:cxnChg chg="add del mod">
          <ac:chgData name="Daniel Minguez Camacho" userId="74701aa6f68adfdb" providerId="LiveId" clId="{B1EC1194-441D-4C44-B599-48B9457D147E}" dt="2019-10-27T09:53:45.573" v="3465" actId="478"/>
          <ac:cxnSpMkLst>
            <pc:docMk/>
            <pc:sldMk cId="3162481985" sldId="280"/>
            <ac:cxnSpMk id="20" creationId="{05287299-8519-4560-972A-E6ED5E6FDDAE}"/>
          </ac:cxnSpMkLst>
        </pc:cxnChg>
        <pc:cxnChg chg="add del mod">
          <ac:chgData name="Daniel Minguez Camacho" userId="74701aa6f68adfdb" providerId="LiveId" clId="{B1EC1194-441D-4C44-B599-48B9457D147E}" dt="2019-10-27T09:53:45.573" v="3465" actId="478"/>
          <ac:cxnSpMkLst>
            <pc:docMk/>
            <pc:sldMk cId="3162481985" sldId="280"/>
            <ac:cxnSpMk id="42" creationId="{035DE71D-FC11-47B9-9203-2C3A037AC928}"/>
          </ac:cxnSpMkLst>
        </pc:cxnChg>
      </pc:sldChg>
      <pc:sldChg chg="addSp delSp modSp add del delAnim">
        <pc:chgData name="Daniel Minguez Camacho" userId="74701aa6f68adfdb" providerId="LiveId" clId="{B1EC1194-441D-4C44-B599-48B9457D147E}" dt="2019-10-27T09:46:10.474" v="3374" actId="2696"/>
        <pc:sldMkLst>
          <pc:docMk/>
          <pc:sldMk cId="1950812492" sldId="281"/>
        </pc:sldMkLst>
        <pc:spChg chg="del">
          <ac:chgData name="Daniel Minguez Camacho" userId="74701aa6f68adfdb" providerId="LiveId" clId="{B1EC1194-441D-4C44-B599-48B9457D147E}" dt="2019-10-27T09:40:02.835" v="3339" actId="478"/>
          <ac:spMkLst>
            <pc:docMk/>
            <pc:sldMk cId="1950812492" sldId="281"/>
            <ac:spMk id="5" creationId="{96F1163B-71A0-4B26-8C22-67FBE6BF674F}"/>
          </ac:spMkLst>
        </pc:spChg>
        <pc:spChg chg="del">
          <ac:chgData name="Daniel Minguez Camacho" userId="74701aa6f68adfdb" providerId="LiveId" clId="{B1EC1194-441D-4C44-B599-48B9457D147E}" dt="2019-10-27T09:36:48.124" v="3314" actId="478"/>
          <ac:spMkLst>
            <pc:docMk/>
            <pc:sldMk cId="1950812492" sldId="281"/>
            <ac:spMk id="16" creationId="{01CF02B5-75F3-4F7F-B9A1-C94E4F20E473}"/>
          </ac:spMkLst>
        </pc:spChg>
        <pc:grpChg chg="del">
          <ac:chgData name="Daniel Minguez Camacho" userId="74701aa6f68adfdb" providerId="LiveId" clId="{B1EC1194-441D-4C44-B599-48B9457D147E}" dt="2019-10-27T09:40:02.835" v="3339" actId="478"/>
          <ac:grpSpMkLst>
            <pc:docMk/>
            <pc:sldMk cId="1950812492" sldId="281"/>
            <ac:grpSpMk id="12" creationId="{763FE3AC-B40C-4B8A-B120-31B5342D62BC}"/>
          </ac:grpSpMkLst>
        </pc:grpChg>
        <pc:grpChg chg="del">
          <ac:chgData name="Daniel Minguez Camacho" userId="74701aa6f68adfdb" providerId="LiveId" clId="{B1EC1194-441D-4C44-B599-48B9457D147E}" dt="2019-10-27T09:36:48.124" v="3314" actId="478"/>
          <ac:grpSpMkLst>
            <pc:docMk/>
            <pc:sldMk cId="1950812492" sldId="281"/>
            <ac:grpSpMk id="14" creationId="{BC9A910F-8D9D-4966-9637-39E256691A93}"/>
          </ac:grpSpMkLst>
        </pc:grpChg>
        <pc:grpChg chg="del">
          <ac:chgData name="Daniel Minguez Camacho" userId="74701aa6f68adfdb" providerId="LiveId" clId="{B1EC1194-441D-4C44-B599-48B9457D147E}" dt="2019-10-27T09:36:48.124" v="3314" actId="478"/>
          <ac:grpSpMkLst>
            <pc:docMk/>
            <pc:sldMk cId="1950812492" sldId="281"/>
            <ac:grpSpMk id="15" creationId="{62E9C5EC-5C83-45A1-A074-6974AE050EA7}"/>
          </ac:grpSpMkLst>
        </pc:grpChg>
        <pc:picChg chg="add mod">
          <ac:chgData name="Daniel Minguez Camacho" userId="74701aa6f68adfdb" providerId="LiveId" clId="{B1EC1194-441D-4C44-B599-48B9457D147E}" dt="2019-10-27T09:43:14.076" v="3351" actId="1076"/>
          <ac:picMkLst>
            <pc:docMk/>
            <pc:sldMk cId="1950812492" sldId="281"/>
            <ac:picMk id="30" creationId="{A71B44B8-F0E2-474B-9F61-38ED8D74E4DB}"/>
          </ac:picMkLst>
        </pc:picChg>
        <pc:picChg chg="add mod">
          <ac:chgData name="Daniel Minguez Camacho" userId="74701aa6f68adfdb" providerId="LiveId" clId="{B1EC1194-441D-4C44-B599-48B9457D147E}" dt="2019-10-27T09:45:05.544" v="3364" actId="1076"/>
          <ac:picMkLst>
            <pc:docMk/>
            <pc:sldMk cId="1950812492" sldId="281"/>
            <ac:picMk id="31" creationId="{9873D9C4-F29F-467A-AECD-A12B261CAA62}"/>
          </ac:picMkLst>
        </pc:picChg>
        <pc:picChg chg="add mod">
          <ac:chgData name="Daniel Minguez Camacho" userId="74701aa6f68adfdb" providerId="LiveId" clId="{B1EC1194-441D-4C44-B599-48B9457D147E}" dt="2019-10-27T09:45:14.904" v="3367" actId="14100"/>
          <ac:picMkLst>
            <pc:docMk/>
            <pc:sldMk cId="1950812492" sldId="281"/>
            <ac:picMk id="32" creationId="{1064F822-2E47-40B1-8D9E-74880802B12A}"/>
          </ac:picMkLst>
        </pc:picChg>
        <pc:picChg chg="add del mod">
          <ac:chgData name="Daniel Minguez Camacho" userId="74701aa6f68adfdb" providerId="LiveId" clId="{B1EC1194-441D-4C44-B599-48B9457D147E}" dt="2019-10-27T09:45:39.195" v="3371" actId="478"/>
          <ac:picMkLst>
            <pc:docMk/>
            <pc:sldMk cId="1950812492" sldId="281"/>
            <ac:picMk id="33" creationId="{1BB91881-A298-4FED-8D97-9E04F98A6197}"/>
          </ac:picMkLst>
        </pc:picChg>
        <pc:picChg chg="add mod">
          <ac:chgData name="Daniel Minguez Camacho" userId="74701aa6f68adfdb" providerId="LiveId" clId="{B1EC1194-441D-4C44-B599-48B9457D147E}" dt="2019-10-27T09:45:44.868" v="3373" actId="14100"/>
          <ac:picMkLst>
            <pc:docMk/>
            <pc:sldMk cId="1950812492" sldId="281"/>
            <ac:picMk id="34" creationId="{93A47735-ACBF-49A9-BB0F-6C13A3BF42FC}"/>
          </ac:picMkLst>
        </pc:picChg>
        <pc:picChg chg="add mod">
          <ac:chgData name="Daniel Minguez Camacho" userId="74701aa6f68adfdb" providerId="LiveId" clId="{B1EC1194-441D-4C44-B599-48B9457D147E}" dt="2019-10-27T09:43:44.657" v="3354" actId="1076"/>
          <ac:picMkLst>
            <pc:docMk/>
            <pc:sldMk cId="1950812492" sldId="281"/>
            <ac:picMk id="35" creationId="{FE43EF25-75E2-425F-912E-ECD7C87F130D}"/>
          </ac:picMkLst>
        </pc:picChg>
        <pc:picChg chg="add mod">
          <ac:chgData name="Daniel Minguez Camacho" userId="74701aa6f68adfdb" providerId="LiveId" clId="{B1EC1194-441D-4C44-B599-48B9457D147E}" dt="2019-10-27T09:43:49.749" v="3357" actId="1076"/>
          <ac:picMkLst>
            <pc:docMk/>
            <pc:sldMk cId="1950812492" sldId="281"/>
            <ac:picMk id="36" creationId="{481264F1-757D-4E4B-9AE7-8AA28BE3368A}"/>
          </ac:picMkLst>
        </pc:picChg>
        <pc:picChg chg="add mod">
          <ac:chgData name="Daniel Minguez Camacho" userId="74701aa6f68adfdb" providerId="LiveId" clId="{B1EC1194-441D-4C44-B599-48B9457D147E}" dt="2019-10-27T09:43:46.193" v="3355" actId="1076"/>
          <ac:picMkLst>
            <pc:docMk/>
            <pc:sldMk cId="1950812492" sldId="281"/>
            <ac:picMk id="37" creationId="{AE2C7066-5C4E-4E06-8832-84B6F35350CC}"/>
          </ac:picMkLst>
        </pc:picChg>
        <pc:picChg chg="add mod">
          <ac:chgData name="Daniel Minguez Camacho" userId="74701aa6f68adfdb" providerId="LiveId" clId="{B1EC1194-441D-4C44-B599-48B9457D147E}" dt="2019-10-27T09:41:31.745" v="3348" actId="1076"/>
          <ac:picMkLst>
            <pc:docMk/>
            <pc:sldMk cId="1950812492" sldId="281"/>
            <ac:picMk id="38" creationId="{614218EF-2917-4607-8A57-8A7D0D7A2CE5}"/>
          </ac:picMkLst>
        </pc:picChg>
        <pc:picChg chg="add mod">
          <ac:chgData name="Daniel Minguez Camacho" userId="74701aa6f68adfdb" providerId="LiveId" clId="{B1EC1194-441D-4C44-B599-48B9457D147E}" dt="2019-10-27T09:43:47.894" v="3356" actId="1076"/>
          <ac:picMkLst>
            <pc:docMk/>
            <pc:sldMk cId="1950812492" sldId="281"/>
            <ac:picMk id="39" creationId="{37080012-A0D3-441F-8D85-78BEF95B61EF}"/>
          </ac:picMkLst>
        </pc:picChg>
        <pc:picChg chg="add mod">
          <ac:chgData name="Daniel Minguez Camacho" userId="74701aa6f68adfdb" providerId="LiveId" clId="{B1EC1194-441D-4C44-B599-48B9457D147E}" dt="2019-10-27T09:39:08.681" v="3336" actId="1076"/>
          <ac:picMkLst>
            <pc:docMk/>
            <pc:sldMk cId="1950812492" sldId="281"/>
            <ac:picMk id="40" creationId="{FA15A5F6-4570-4C03-A06E-F7593D13DE96}"/>
          </ac:picMkLst>
        </pc:picChg>
        <pc:picChg chg="add mod">
          <ac:chgData name="Daniel Minguez Camacho" userId="74701aa6f68adfdb" providerId="LiveId" clId="{B1EC1194-441D-4C44-B599-48B9457D147E}" dt="2019-10-27T09:45:37.712" v="3370" actId="1076"/>
          <ac:picMkLst>
            <pc:docMk/>
            <pc:sldMk cId="1950812492" sldId="281"/>
            <ac:picMk id="41" creationId="{1E25E38D-A639-4E97-AA44-466898970F91}"/>
          </ac:picMkLst>
        </pc:picChg>
        <pc:picChg chg="add mod">
          <ac:chgData name="Daniel Minguez Camacho" userId="74701aa6f68adfdb" providerId="LiveId" clId="{B1EC1194-441D-4C44-B599-48B9457D147E}" dt="2019-10-27T09:43:34.399" v="3353" actId="1076"/>
          <ac:picMkLst>
            <pc:docMk/>
            <pc:sldMk cId="1950812492" sldId="281"/>
            <ac:picMk id="42" creationId="{516CC15B-5508-4E0B-9AE1-B6C78FDC2CEE}"/>
          </ac:picMkLst>
        </pc:picChg>
      </pc:sldChg>
    </pc:docChg>
  </pc:docChgLst>
  <pc:docChgLst>
    <pc:chgData name="Panagiotis Michalopoulos" userId="9a7ccf8c871e4048" providerId="Windows Live" clId="Web-{68D7196E-D6E6-4295-88EE-C9547F895221}"/>
    <pc:docChg chg="addSld delSld modSld">
      <pc:chgData name="Panagiotis Michalopoulos" userId="9a7ccf8c871e4048" providerId="Windows Live" clId="Web-{68D7196E-D6E6-4295-88EE-C9547F895221}" dt="2019-10-26T17:52:45.065" v="19" actId="1076"/>
      <pc:docMkLst>
        <pc:docMk/>
      </pc:docMkLst>
      <pc:sldChg chg="modSp mod setBg">
        <pc:chgData name="Panagiotis Michalopoulos" userId="9a7ccf8c871e4048" providerId="Windows Live" clId="Web-{68D7196E-D6E6-4295-88EE-C9547F895221}" dt="2019-10-26T17:51:22.737" v="17"/>
        <pc:sldMkLst>
          <pc:docMk/>
          <pc:sldMk cId="2221341460" sldId="260"/>
        </pc:sldMkLst>
        <pc:picChg chg="mod">
          <ac:chgData name="Panagiotis Michalopoulos" userId="9a7ccf8c871e4048" providerId="Windows Live" clId="Web-{68D7196E-D6E6-4295-88EE-C9547F895221}" dt="2019-10-26T17:51:22.737" v="17"/>
          <ac:picMkLst>
            <pc:docMk/>
            <pc:sldMk cId="2221341460" sldId="260"/>
            <ac:picMk id="3" creationId="{84DD7005-FA0D-4B44-9F83-BD9707ECA331}"/>
          </ac:picMkLst>
        </pc:picChg>
      </pc:sldChg>
      <pc:sldChg chg="addSp delSp modSp del">
        <pc:chgData name="Panagiotis Michalopoulos" userId="9a7ccf8c871e4048" providerId="Windows Live" clId="Web-{68D7196E-D6E6-4295-88EE-C9547F895221}" dt="2019-10-26T17:48:06.908" v="4"/>
        <pc:sldMkLst>
          <pc:docMk/>
          <pc:sldMk cId="619741585" sldId="261"/>
        </pc:sldMkLst>
        <pc:spChg chg="add del">
          <ac:chgData name="Panagiotis Michalopoulos" userId="9a7ccf8c871e4048" providerId="Windows Live" clId="Web-{68D7196E-D6E6-4295-88EE-C9547F895221}" dt="2019-10-26T17:47:12.407" v="2"/>
          <ac:spMkLst>
            <pc:docMk/>
            <pc:sldMk cId="619741585" sldId="261"/>
            <ac:spMk id="4" creationId="{B9FF99BD-075F-4761-A995-6FC574BD25EA}"/>
          </ac:spMkLst>
        </pc:spChg>
        <pc:spChg chg="add del">
          <ac:chgData name="Panagiotis Michalopoulos" userId="9a7ccf8c871e4048" providerId="Windows Live" clId="Web-{68D7196E-D6E6-4295-88EE-C9547F895221}" dt="2019-10-26T17:47:12.407" v="2"/>
          <ac:spMkLst>
            <pc:docMk/>
            <pc:sldMk cId="619741585" sldId="261"/>
            <ac:spMk id="9" creationId="{A7B21A54-9BA3-4EA9-B460-5A829ADD9051}"/>
          </ac:spMkLst>
        </pc:spChg>
        <pc:spChg chg="add del">
          <ac:chgData name="Panagiotis Michalopoulos" userId="9a7ccf8c871e4048" providerId="Windows Live" clId="Web-{68D7196E-D6E6-4295-88EE-C9547F895221}" dt="2019-10-26T17:47:12.407" v="2"/>
          <ac:spMkLst>
            <pc:docMk/>
            <pc:sldMk cId="619741585" sldId="261"/>
            <ac:spMk id="11" creationId="{6FA8F714-B9D8-488A-8CCA-E9948FF913A9}"/>
          </ac:spMkLst>
        </pc:spChg>
        <pc:spChg chg="add">
          <ac:chgData name="Panagiotis Michalopoulos" userId="9a7ccf8c871e4048" providerId="Windows Live" clId="Web-{68D7196E-D6E6-4295-88EE-C9547F895221}" dt="2019-10-26T17:47:12.407" v="2"/>
          <ac:spMkLst>
            <pc:docMk/>
            <pc:sldMk cId="619741585" sldId="261"/>
            <ac:spMk id="13" creationId="{57845966-6EFC-468A-9CC7-BAB4B95854E7}"/>
          </ac:spMkLst>
        </pc:spChg>
        <pc:spChg chg="add del">
          <ac:chgData name="Panagiotis Michalopoulos" userId="9a7ccf8c871e4048" providerId="Windows Live" clId="Web-{68D7196E-D6E6-4295-88EE-C9547F895221}" dt="2019-10-26T17:47:12.391" v="1"/>
          <ac:spMkLst>
            <pc:docMk/>
            <pc:sldMk cId="619741585" sldId="261"/>
            <ac:spMk id="16" creationId="{B670DBD5-770C-4383-9F54-5B86E86BD5BB}"/>
          </ac:spMkLst>
        </pc:spChg>
        <pc:spChg chg="add">
          <ac:chgData name="Panagiotis Michalopoulos" userId="9a7ccf8c871e4048" providerId="Windows Live" clId="Web-{68D7196E-D6E6-4295-88EE-C9547F895221}" dt="2019-10-26T17:47:12.407" v="2"/>
          <ac:spMkLst>
            <pc:docMk/>
            <pc:sldMk cId="619741585" sldId="261"/>
            <ac:spMk id="20" creationId="{ADAD1991-FFD1-4E94-ABAB-7560D33008E4}"/>
          </ac:spMkLst>
        </pc:spChg>
        <pc:picChg chg="mod">
          <ac:chgData name="Panagiotis Michalopoulos" userId="9a7ccf8c871e4048" providerId="Windows Live" clId="Web-{68D7196E-D6E6-4295-88EE-C9547F895221}" dt="2019-10-26T17:47:12.407" v="2"/>
          <ac:picMkLst>
            <pc:docMk/>
            <pc:sldMk cId="619741585" sldId="261"/>
            <ac:picMk id="2" creationId="{F9D71992-4233-4236-96FE-796507FBEA09}"/>
          </ac:picMkLst>
        </pc:picChg>
        <pc:picChg chg="add">
          <ac:chgData name="Panagiotis Michalopoulos" userId="9a7ccf8c871e4048" providerId="Windows Live" clId="Web-{68D7196E-D6E6-4295-88EE-C9547F895221}" dt="2019-10-26T17:47:12.407" v="2"/>
          <ac:picMkLst>
            <pc:docMk/>
            <pc:sldMk cId="619741585" sldId="261"/>
            <ac:picMk id="18" creationId="{75554383-98AF-4A47-BB65-705FAAA4BE6A}"/>
          </ac:picMkLst>
        </pc:picChg>
      </pc:sldChg>
      <pc:sldChg chg="addSp delSp modSp add mod replId setBg">
        <pc:chgData name="Panagiotis Michalopoulos" userId="9a7ccf8c871e4048" providerId="Windows Live" clId="Web-{68D7196E-D6E6-4295-88EE-C9547F895221}" dt="2019-10-26T17:52:45.065" v="19" actId="1076"/>
        <pc:sldMkLst>
          <pc:docMk/>
          <pc:sldMk cId="233731654" sldId="268"/>
        </pc:sldMkLst>
        <pc:picChg chg="add mod">
          <ac:chgData name="Panagiotis Michalopoulos" userId="9a7ccf8c871e4048" providerId="Windows Live" clId="Web-{68D7196E-D6E6-4295-88EE-C9547F895221}" dt="2019-10-26T17:52:45.065" v="19" actId="1076"/>
          <ac:picMkLst>
            <pc:docMk/>
            <pc:sldMk cId="233731654" sldId="268"/>
            <ac:picMk id="2" creationId="{B2752C65-1B8E-4532-964A-3B8B25FB34F0}"/>
          </ac:picMkLst>
        </pc:picChg>
        <pc:picChg chg="del">
          <ac:chgData name="Panagiotis Michalopoulos" userId="9a7ccf8c871e4048" providerId="Windows Live" clId="Web-{68D7196E-D6E6-4295-88EE-C9547F895221}" dt="2019-10-26T17:48:09.548" v="5"/>
          <ac:picMkLst>
            <pc:docMk/>
            <pc:sldMk cId="233731654" sldId="268"/>
            <ac:picMk id="3" creationId="{84DD7005-FA0D-4B44-9F83-BD9707ECA331}"/>
          </ac:picMkLst>
        </pc:picChg>
      </pc:sldChg>
    </pc:docChg>
  </pc:docChgLst>
  <pc:docChgLst>
    <pc:chgData name="Panagiotis Michalopoulos" userId="9a7ccf8c871e4048" providerId="Windows Live" clId="Web-{ED146D0E-AC40-441C-8B44-60E548E3524A}"/>
    <pc:docChg chg="addSld delSld modSld">
      <pc:chgData name="Panagiotis Michalopoulos" userId="9a7ccf8c871e4048" providerId="Windows Live" clId="Web-{ED146D0E-AC40-441C-8B44-60E548E3524A}" dt="2019-10-27T08:59:59.060" v="54"/>
      <pc:docMkLst>
        <pc:docMk/>
      </pc:docMkLst>
      <pc:sldChg chg="addSp delSp">
        <pc:chgData name="Panagiotis Michalopoulos" userId="9a7ccf8c871e4048" providerId="Windows Live" clId="Web-{ED146D0E-AC40-441C-8B44-60E548E3524A}" dt="2019-10-27T08:19:25.386" v="1"/>
        <pc:sldMkLst>
          <pc:docMk/>
          <pc:sldMk cId="2013292724" sldId="259"/>
        </pc:sldMkLst>
        <pc:picChg chg="add del">
          <ac:chgData name="Panagiotis Michalopoulos" userId="9a7ccf8c871e4048" providerId="Windows Live" clId="Web-{ED146D0E-AC40-441C-8B44-60E548E3524A}" dt="2019-10-27T08:19:25.386" v="1"/>
          <ac:picMkLst>
            <pc:docMk/>
            <pc:sldMk cId="2013292724" sldId="259"/>
            <ac:picMk id="16" creationId="{DFC5A6C1-AFB6-459B-A687-8E9C4A4F0CC8}"/>
          </ac:picMkLst>
        </pc:picChg>
      </pc:sldChg>
      <pc:sldChg chg="modSp">
        <pc:chgData name="Panagiotis Michalopoulos" userId="9a7ccf8c871e4048" providerId="Windows Live" clId="Web-{ED146D0E-AC40-441C-8B44-60E548E3524A}" dt="2019-10-27T08:35:52.037" v="23" actId="20577"/>
        <pc:sldMkLst>
          <pc:docMk/>
          <pc:sldMk cId="3719243749" sldId="277"/>
        </pc:sldMkLst>
        <pc:spChg chg="mod">
          <ac:chgData name="Panagiotis Michalopoulos" userId="9a7ccf8c871e4048" providerId="Windows Live" clId="Web-{ED146D0E-AC40-441C-8B44-60E548E3524A}" dt="2019-10-27T08:35:52.037" v="23" actId="20577"/>
          <ac:spMkLst>
            <pc:docMk/>
            <pc:sldMk cId="3719243749" sldId="277"/>
            <ac:spMk id="4" creationId="{F87D8D35-95C7-4B4F-8776-6243B7F061FF}"/>
          </ac:spMkLst>
        </pc:spChg>
        <pc:spChg chg="mod">
          <ac:chgData name="Panagiotis Michalopoulos" userId="9a7ccf8c871e4048" providerId="Windows Live" clId="Web-{ED146D0E-AC40-441C-8B44-60E548E3524A}" dt="2019-10-27T08:35:25.506" v="19" actId="20577"/>
          <ac:spMkLst>
            <pc:docMk/>
            <pc:sldMk cId="3719243749" sldId="277"/>
            <ac:spMk id="11" creationId="{7B39646A-A4B7-4AEE-A8AD-A396DD66EEDC}"/>
          </ac:spMkLst>
        </pc:spChg>
      </pc:sldChg>
      <pc:sldChg chg="addSp delSp modSp">
        <pc:chgData name="Panagiotis Michalopoulos" userId="9a7ccf8c871e4048" providerId="Windows Live" clId="Web-{ED146D0E-AC40-441C-8B44-60E548E3524A}" dt="2019-10-27T08:59:59.060" v="54"/>
        <pc:sldMkLst>
          <pc:docMk/>
          <pc:sldMk cId="1001973417" sldId="279"/>
        </pc:sldMkLst>
        <pc:spChg chg="add del mod ord">
          <ac:chgData name="Panagiotis Michalopoulos" userId="9a7ccf8c871e4048" providerId="Windows Live" clId="Web-{ED146D0E-AC40-441C-8B44-60E548E3524A}" dt="2019-10-27T08:59:58.122" v="53"/>
          <ac:spMkLst>
            <pc:docMk/>
            <pc:sldMk cId="1001973417" sldId="279"/>
            <ac:spMk id="4" creationId="{3A0FE84B-BAE0-4B1C-9D01-416F0EE16FB3}"/>
          </ac:spMkLst>
        </pc:spChg>
        <pc:picChg chg="add del mod ord">
          <ac:chgData name="Panagiotis Michalopoulos" userId="9a7ccf8c871e4048" providerId="Windows Live" clId="Web-{ED146D0E-AC40-441C-8B44-60E548E3524A}" dt="2019-10-27T08:59:59.060" v="54"/>
          <ac:picMkLst>
            <pc:docMk/>
            <pc:sldMk cId="1001973417" sldId="279"/>
            <ac:picMk id="2" creationId="{D22E0CDC-6143-4319-A201-8086925F39A9}"/>
          </ac:picMkLst>
        </pc:picChg>
        <pc:picChg chg="add del mod ord">
          <ac:chgData name="Panagiotis Michalopoulos" userId="9a7ccf8c871e4048" providerId="Windows Live" clId="Web-{ED146D0E-AC40-441C-8B44-60E548E3524A}" dt="2019-10-27T08:59:48.669" v="49"/>
          <ac:picMkLst>
            <pc:docMk/>
            <pc:sldMk cId="1001973417" sldId="279"/>
            <ac:picMk id="5" creationId="{50E25273-33F3-4D47-94D6-9B547AE6168C}"/>
          </ac:picMkLst>
        </pc:picChg>
      </pc:sldChg>
      <pc:sldChg chg="add del replId">
        <pc:chgData name="Panagiotis Michalopoulos" userId="9a7ccf8c871e4048" providerId="Windows Live" clId="Web-{ED146D0E-AC40-441C-8B44-60E548E3524A}" dt="2019-10-27T08:38:36.960" v="24"/>
        <pc:sldMkLst>
          <pc:docMk/>
          <pc:sldMk cId="590642377" sldId="280"/>
        </pc:sldMkLst>
      </pc:sldChg>
    </pc:docChg>
  </pc:docChgLst>
  <pc:docChgLst>
    <pc:chgData name="Filip Finfando" userId="27a0f514664bdcac" providerId="LiveId" clId="{4C4D2EC6-95EB-44EC-8CD5-E0D87338F25B}"/>
    <pc:docChg chg="undo custSel addSld delSld modSld sldOrd">
      <pc:chgData name="Filip Finfando" userId="27a0f514664bdcac" providerId="LiveId" clId="{4C4D2EC6-95EB-44EC-8CD5-E0D87338F25B}" dt="2019-10-27T09:26:16.534" v="1546" actId="1076"/>
      <pc:docMkLst>
        <pc:docMk/>
      </pc:docMkLst>
      <pc:sldChg chg="add del ord">
        <pc:chgData name="Filip Finfando" userId="27a0f514664bdcac" providerId="LiveId" clId="{4C4D2EC6-95EB-44EC-8CD5-E0D87338F25B}" dt="2019-10-26T11:44:14.545" v="6" actId="2696"/>
        <pc:sldMkLst>
          <pc:docMk/>
          <pc:sldMk cId="3090054547" sldId="257"/>
        </pc:sldMkLst>
      </pc:sldChg>
      <pc:sldChg chg="addSp delSp modSp add ord">
        <pc:chgData name="Filip Finfando" userId="27a0f514664bdcac" providerId="LiveId" clId="{4C4D2EC6-95EB-44EC-8CD5-E0D87338F25B}" dt="2019-10-26T13:27:22.650" v="1193" actId="121"/>
        <pc:sldMkLst>
          <pc:docMk/>
          <pc:sldMk cId="1475850394" sldId="258"/>
        </pc:sldMkLst>
        <pc:spChg chg="del">
          <ac:chgData name="Filip Finfando" userId="27a0f514664bdcac" providerId="LiveId" clId="{4C4D2EC6-95EB-44EC-8CD5-E0D87338F25B}" dt="2019-10-26T11:44:12.636" v="5" actId="478"/>
          <ac:spMkLst>
            <pc:docMk/>
            <pc:sldMk cId="1475850394" sldId="258"/>
            <ac:spMk id="2" creationId="{9DFA346E-4F97-4E24-9235-5773E91FDE9D}"/>
          </ac:spMkLst>
        </pc:spChg>
        <pc:spChg chg="del">
          <ac:chgData name="Filip Finfando" userId="27a0f514664bdcac" providerId="LiveId" clId="{4C4D2EC6-95EB-44EC-8CD5-E0D87338F25B}" dt="2019-10-26T11:44:10.533" v="4" actId="478"/>
          <ac:spMkLst>
            <pc:docMk/>
            <pc:sldMk cId="1475850394" sldId="258"/>
            <ac:spMk id="3" creationId="{4BD32BDC-DB9E-442F-9A56-8FD3AEA75B3D}"/>
          </ac:spMkLst>
        </pc:spChg>
        <pc:spChg chg="add del mod">
          <ac:chgData name="Filip Finfando" userId="27a0f514664bdcac" providerId="LiveId" clId="{4C4D2EC6-95EB-44EC-8CD5-E0D87338F25B}" dt="2019-10-26T13:24:05.266" v="1167" actId="478"/>
          <ac:spMkLst>
            <pc:docMk/>
            <pc:sldMk cId="1475850394" sldId="258"/>
            <ac:spMk id="4" creationId="{E76FA0E4-59C6-4EE3-8EC7-309476926C45}"/>
          </ac:spMkLst>
        </pc:spChg>
        <pc:spChg chg="add">
          <ac:chgData name="Filip Finfando" userId="27a0f514664bdcac" providerId="LiveId" clId="{4C4D2EC6-95EB-44EC-8CD5-E0D87338F25B}" dt="2019-10-26T12:58:23.136" v="71"/>
          <ac:spMkLst>
            <pc:docMk/>
            <pc:sldMk cId="1475850394" sldId="258"/>
            <ac:spMk id="6" creationId="{D769CF49-58E3-4E9D-BDF6-6E544C164169}"/>
          </ac:spMkLst>
        </pc:spChg>
        <pc:spChg chg="add">
          <ac:chgData name="Filip Finfando" userId="27a0f514664bdcac" providerId="LiveId" clId="{4C4D2EC6-95EB-44EC-8CD5-E0D87338F25B}" dt="2019-10-26T12:58:23.136" v="71"/>
          <ac:spMkLst>
            <pc:docMk/>
            <pc:sldMk cId="1475850394" sldId="258"/>
            <ac:spMk id="7" creationId="{3CA727FF-E24C-487D-95A6-1719C50941A7}"/>
          </ac:spMkLst>
        </pc:spChg>
        <pc:spChg chg="add">
          <ac:chgData name="Filip Finfando" userId="27a0f514664bdcac" providerId="LiveId" clId="{4C4D2EC6-95EB-44EC-8CD5-E0D87338F25B}" dt="2019-10-26T12:58:23.136" v="71"/>
          <ac:spMkLst>
            <pc:docMk/>
            <pc:sldMk cId="1475850394" sldId="258"/>
            <ac:spMk id="8" creationId="{5263E7E5-36DB-4DDB-8DC7-542CC039E9C1}"/>
          </ac:spMkLst>
        </pc:spChg>
        <pc:spChg chg="add">
          <ac:chgData name="Filip Finfando" userId="27a0f514664bdcac" providerId="LiveId" clId="{4C4D2EC6-95EB-44EC-8CD5-E0D87338F25B}" dt="2019-10-26T12:58:23.136" v="71"/>
          <ac:spMkLst>
            <pc:docMk/>
            <pc:sldMk cId="1475850394" sldId="258"/>
            <ac:spMk id="9" creationId="{D76E5175-34B5-481B-BAE2-F55011057DE8}"/>
          </ac:spMkLst>
        </pc:spChg>
        <pc:spChg chg="add">
          <ac:chgData name="Filip Finfando" userId="27a0f514664bdcac" providerId="LiveId" clId="{4C4D2EC6-95EB-44EC-8CD5-E0D87338F25B}" dt="2019-10-26T12:58:23.136" v="71"/>
          <ac:spMkLst>
            <pc:docMk/>
            <pc:sldMk cId="1475850394" sldId="258"/>
            <ac:spMk id="10" creationId="{1244E7BE-0860-4DD7-A919-4E1B73328E74}"/>
          </ac:spMkLst>
        </pc:spChg>
        <pc:spChg chg="add">
          <ac:chgData name="Filip Finfando" userId="27a0f514664bdcac" providerId="LiveId" clId="{4C4D2EC6-95EB-44EC-8CD5-E0D87338F25B}" dt="2019-10-26T12:58:23.136" v="71"/>
          <ac:spMkLst>
            <pc:docMk/>
            <pc:sldMk cId="1475850394" sldId="258"/>
            <ac:spMk id="11" creationId="{63D5CFAF-93AD-49F8-8BE0-FBF572A9899C}"/>
          </ac:spMkLst>
        </pc:spChg>
        <pc:spChg chg="add">
          <ac:chgData name="Filip Finfando" userId="27a0f514664bdcac" providerId="LiveId" clId="{4C4D2EC6-95EB-44EC-8CD5-E0D87338F25B}" dt="2019-10-26T12:58:23.136" v="71"/>
          <ac:spMkLst>
            <pc:docMk/>
            <pc:sldMk cId="1475850394" sldId="258"/>
            <ac:spMk id="12" creationId="{905AD2E1-4D5C-4A1D-9321-CA5927E1AB3B}"/>
          </ac:spMkLst>
        </pc:spChg>
        <pc:spChg chg="add">
          <ac:chgData name="Filip Finfando" userId="27a0f514664bdcac" providerId="LiveId" clId="{4C4D2EC6-95EB-44EC-8CD5-E0D87338F25B}" dt="2019-10-26T12:58:23.136" v="71"/>
          <ac:spMkLst>
            <pc:docMk/>
            <pc:sldMk cId="1475850394" sldId="258"/>
            <ac:spMk id="13" creationId="{B97F90CC-B247-4147-8462-D8DFDD09C2E5}"/>
          </ac:spMkLst>
        </pc:spChg>
        <pc:spChg chg="add">
          <ac:chgData name="Filip Finfando" userId="27a0f514664bdcac" providerId="LiveId" clId="{4C4D2EC6-95EB-44EC-8CD5-E0D87338F25B}" dt="2019-10-26T12:58:23.136" v="71"/>
          <ac:spMkLst>
            <pc:docMk/>
            <pc:sldMk cId="1475850394" sldId="258"/>
            <ac:spMk id="14" creationId="{187D26C0-59D8-44BE-A3B8-D8CF10195E9C}"/>
          </ac:spMkLst>
        </pc:spChg>
        <pc:spChg chg="add">
          <ac:chgData name="Filip Finfando" userId="27a0f514664bdcac" providerId="LiveId" clId="{4C4D2EC6-95EB-44EC-8CD5-E0D87338F25B}" dt="2019-10-26T12:58:23.136" v="71"/>
          <ac:spMkLst>
            <pc:docMk/>
            <pc:sldMk cId="1475850394" sldId="258"/>
            <ac:spMk id="15" creationId="{2231ED46-7EFB-4D72-85EE-181458B989C2}"/>
          </ac:spMkLst>
        </pc:spChg>
        <pc:spChg chg="add">
          <ac:chgData name="Filip Finfando" userId="27a0f514664bdcac" providerId="LiveId" clId="{4C4D2EC6-95EB-44EC-8CD5-E0D87338F25B}" dt="2019-10-26T12:58:23.136" v="71"/>
          <ac:spMkLst>
            <pc:docMk/>
            <pc:sldMk cId="1475850394" sldId="258"/>
            <ac:spMk id="16" creationId="{AF2D4A35-F8B0-4015-9B3B-67F154AF4AEC}"/>
          </ac:spMkLst>
        </pc:spChg>
        <pc:spChg chg="add mod">
          <ac:chgData name="Filip Finfando" userId="27a0f514664bdcac" providerId="LiveId" clId="{4C4D2EC6-95EB-44EC-8CD5-E0D87338F25B}" dt="2019-10-26T13:27:22.650" v="1193" actId="121"/>
          <ac:spMkLst>
            <pc:docMk/>
            <pc:sldMk cId="1475850394" sldId="258"/>
            <ac:spMk id="19" creationId="{01856977-60ED-461F-A02F-94A5A95A54C0}"/>
          </ac:spMkLst>
        </pc:spChg>
        <pc:grpChg chg="add mod">
          <ac:chgData name="Filip Finfando" userId="27a0f514664bdcac" providerId="LiveId" clId="{4C4D2EC6-95EB-44EC-8CD5-E0D87338F25B}" dt="2019-10-26T12:58:23.987" v="72"/>
          <ac:grpSpMkLst>
            <pc:docMk/>
            <pc:sldMk cId="1475850394" sldId="258"/>
            <ac:grpSpMk id="5" creationId="{5747D8A6-6653-46D0-AD04-82A6AFA0E127}"/>
          </ac:grpSpMkLst>
        </pc:grpChg>
        <pc:picChg chg="add del mod">
          <ac:chgData name="Filip Finfando" userId="27a0f514664bdcac" providerId="LiveId" clId="{4C4D2EC6-95EB-44EC-8CD5-E0D87338F25B}" dt="2019-10-26T13:23:35.319" v="1117"/>
          <ac:picMkLst>
            <pc:docMk/>
            <pc:sldMk cId="1475850394" sldId="258"/>
            <ac:picMk id="6146" creationId="{4276F86C-0C04-47D6-9832-8CFEA8279F4B}"/>
          </ac:picMkLst>
        </pc:picChg>
        <pc:picChg chg="add mod">
          <ac:chgData name="Filip Finfando" userId="27a0f514664bdcac" providerId="LiveId" clId="{4C4D2EC6-95EB-44EC-8CD5-E0D87338F25B}" dt="2019-10-26T13:26:45.532" v="1190" actId="14100"/>
          <ac:picMkLst>
            <pc:docMk/>
            <pc:sldMk cId="1475850394" sldId="258"/>
            <ac:picMk id="6148" creationId="{B1839F2D-AAB6-455B-AECC-0E3D516A86BF}"/>
          </ac:picMkLst>
        </pc:picChg>
      </pc:sldChg>
      <pc:sldChg chg="addSp delSp modSp add addCm delCm">
        <pc:chgData name="Filip Finfando" userId="27a0f514664bdcac" providerId="LiveId" clId="{4C4D2EC6-95EB-44EC-8CD5-E0D87338F25B}" dt="2019-10-26T13:11:54.097" v="429" actId="114"/>
        <pc:sldMkLst>
          <pc:docMk/>
          <pc:sldMk cId="2013292724" sldId="259"/>
        </pc:sldMkLst>
        <pc:spChg chg="add del mod">
          <ac:chgData name="Filip Finfando" userId="27a0f514664bdcac" providerId="LiveId" clId="{4C4D2EC6-95EB-44EC-8CD5-E0D87338F25B}" dt="2019-10-26T13:03:54.866" v="128" actId="478"/>
          <ac:spMkLst>
            <pc:docMk/>
            <pc:sldMk cId="2013292724" sldId="259"/>
            <ac:spMk id="2" creationId="{17F70F89-844D-44E8-86E8-4CEA644B05B7}"/>
          </ac:spMkLst>
        </pc:spChg>
        <pc:spChg chg="add">
          <ac:chgData name="Filip Finfando" userId="27a0f514664bdcac" providerId="LiveId" clId="{4C4D2EC6-95EB-44EC-8CD5-E0D87338F25B}" dt="2019-10-26T12:58:27.410" v="73"/>
          <ac:spMkLst>
            <pc:docMk/>
            <pc:sldMk cId="2013292724" sldId="259"/>
            <ac:spMk id="4" creationId="{D769CF49-58E3-4E9D-BDF6-6E544C164169}"/>
          </ac:spMkLst>
        </pc:spChg>
        <pc:spChg chg="add">
          <ac:chgData name="Filip Finfando" userId="27a0f514664bdcac" providerId="LiveId" clId="{4C4D2EC6-95EB-44EC-8CD5-E0D87338F25B}" dt="2019-10-26T12:58:27.410" v="73"/>
          <ac:spMkLst>
            <pc:docMk/>
            <pc:sldMk cId="2013292724" sldId="259"/>
            <ac:spMk id="5" creationId="{3CA727FF-E24C-487D-95A6-1719C50941A7}"/>
          </ac:spMkLst>
        </pc:spChg>
        <pc:spChg chg="add">
          <ac:chgData name="Filip Finfando" userId="27a0f514664bdcac" providerId="LiveId" clId="{4C4D2EC6-95EB-44EC-8CD5-E0D87338F25B}" dt="2019-10-26T12:58:27.410" v="73"/>
          <ac:spMkLst>
            <pc:docMk/>
            <pc:sldMk cId="2013292724" sldId="259"/>
            <ac:spMk id="6" creationId="{5263E7E5-36DB-4DDB-8DC7-542CC039E9C1}"/>
          </ac:spMkLst>
        </pc:spChg>
        <pc:spChg chg="add">
          <ac:chgData name="Filip Finfando" userId="27a0f514664bdcac" providerId="LiveId" clId="{4C4D2EC6-95EB-44EC-8CD5-E0D87338F25B}" dt="2019-10-26T12:58:27.410" v="73"/>
          <ac:spMkLst>
            <pc:docMk/>
            <pc:sldMk cId="2013292724" sldId="259"/>
            <ac:spMk id="7" creationId="{D76E5175-34B5-481B-BAE2-F55011057DE8}"/>
          </ac:spMkLst>
        </pc:spChg>
        <pc:spChg chg="add">
          <ac:chgData name="Filip Finfando" userId="27a0f514664bdcac" providerId="LiveId" clId="{4C4D2EC6-95EB-44EC-8CD5-E0D87338F25B}" dt="2019-10-26T12:58:27.410" v="73"/>
          <ac:spMkLst>
            <pc:docMk/>
            <pc:sldMk cId="2013292724" sldId="259"/>
            <ac:spMk id="8" creationId="{1244E7BE-0860-4DD7-A919-4E1B73328E74}"/>
          </ac:spMkLst>
        </pc:spChg>
        <pc:spChg chg="add">
          <ac:chgData name="Filip Finfando" userId="27a0f514664bdcac" providerId="LiveId" clId="{4C4D2EC6-95EB-44EC-8CD5-E0D87338F25B}" dt="2019-10-26T12:58:27.410" v="73"/>
          <ac:spMkLst>
            <pc:docMk/>
            <pc:sldMk cId="2013292724" sldId="259"/>
            <ac:spMk id="9" creationId="{63D5CFAF-93AD-49F8-8BE0-FBF572A9899C}"/>
          </ac:spMkLst>
        </pc:spChg>
        <pc:spChg chg="add">
          <ac:chgData name="Filip Finfando" userId="27a0f514664bdcac" providerId="LiveId" clId="{4C4D2EC6-95EB-44EC-8CD5-E0D87338F25B}" dt="2019-10-26T12:58:27.410" v="73"/>
          <ac:spMkLst>
            <pc:docMk/>
            <pc:sldMk cId="2013292724" sldId="259"/>
            <ac:spMk id="10" creationId="{905AD2E1-4D5C-4A1D-9321-CA5927E1AB3B}"/>
          </ac:spMkLst>
        </pc:spChg>
        <pc:spChg chg="add">
          <ac:chgData name="Filip Finfando" userId="27a0f514664bdcac" providerId="LiveId" clId="{4C4D2EC6-95EB-44EC-8CD5-E0D87338F25B}" dt="2019-10-26T12:58:27.410" v="73"/>
          <ac:spMkLst>
            <pc:docMk/>
            <pc:sldMk cId="2013292724" sldId="259"/>
            <ac:spMk id="11" creationId="{B97F90CC-B247-4147-8462-D8DFDD09C2E5}"/>
          </ac:spMkLst>
        </pc:spChg>
        <pc:spChg chg="add">
          <ac:chgData name="Filip Finfando" userId="27a0f514664bdcac" providerId="LiveId" clId="{4C4D2EC6-95EB-44EC-8CD5-E0D87338F25B}" dt="2019-10-26T12:58:27.410" v="73"/>
          <ac:spMkLst>
            <pc:docMk/>
            <pc:sldMk cId="2013292724" sldId="259"/>
            <ac:spMk id="12" creationId="{187D26C0-59D8-44BE-A3B8-D8CF10195E9C}"/>
          </ac:spMkLst>
        </pc:spChg>
        <pc:spChg chg="add">
          <ac:chgData name="Filip Finfando" userId="27a0f514664bdcac" providerId="LiveId" clId="{4C4D2EC6-95EB-44EC-8CD5-E0D87338F25B}" dt="2019-10-26T12:58:27.410" v="73"/>
          <ac:spMkLst>
            <pc:docMk/>
            <pc:sldMk cId="2013292724" sldId="259"/>
            <ac:spMk id="13" creationId="{2231ED46-7EFB-4D72-85EE-181458B989C2}"/>
          </ac:spMkLst>
        </pc:spChg>
        <pc:spChg chg="add">
          <ac:chgData name="Filip Finfando" userId="27a0f514664bdcac" providerId="LiveId" clId="{4C4D2EC6-95EB-44EC-8CD5-E0D87338F25B}" dt="2019-10-26T12:58:27.410" v="73"/>
          <ac:spMkLst>
            <pc:docMk/>
            <pc:sldMk cId="2013292724" sldId="259"/>
            <ac:spMk id="14" creationId="{AF2D4A35-F8B0-4015-9B3B-67F154AF4AEC}"/>
          </ac:spMkLst>
        </pc:spChg>
        <pc:spChg chg="add mod">
          <ac:chgData name="Filip Finfando" userId="27a0f514664bdcac" providerId="LiveId" clId="{4C4D2EC6-95EB-44EC-8CD5-E0D87338F25B}" dt="2019-10-26T13:07:18.819" v="363" actId="1036"/>
          <ac:spMkLst>
            <pc:docMk/>
            <pc:sldMk cId="2013292724" sldId="259"/>
            <ac:spMk id="16" creationId="{D769CF49-58E3-4E9D-BDF6-6E544C164169}"/>
          </ac:spMkLst>
        </pc:spChg>
        <pc:spChg chg="add">
          <ac:chgData name="Filip Finfando" userId="27a0f514664bdcac" providerId="LiveId" clId="{4C4D2EC6-95EB-44EC-8CD5-E0D87338F25B}" dt="2019-10-26T12:58:28.471" v="75"/>
          <ac:spMkLst>
            <pc:docMk/>
            <pc:sldMk cId="2013292724" sldId="259"/>
            <ac:spMk id="17" creationId="{3CA727FF-E24C-487D-95A6-1719C50941A7}"/>
          </ac:spMkLst>
        </pc:spChg>
        <pc:spChg chg="add">
          <ac:chgData name="Filip Finfando" userId="27a0f514664bdcac" providerId="LiveId" clId="{4C4D2EC6-95EB-44EC-8CD5-E0D87338F25B}" dt="2019-10-26T12:58:28.471" v="75"/>
          <ac:spMkLst>
            <pc:docMk/>
            <pc:sldMk cId="2013292724" sldId="259"/>
            <ac:spMk id="18" creationId="{5263E7E5-36DB-4DDB-8DC7-542CC039E9C1}"/>
          </ac:spMkLst>
        </pc:spChg>
        <pc:spChg chg="add">
          <ac:chgData name="Filip Finfando" userId="27a0f514664bdcac" providerId="LiveId" clId="{4C4D2EC6-95EB-44EC-8CD5-E0D87338F25B}" dt="2019-10-26T12:58:28.471" v="75"/>
          <ac:spMkLst>
            <pc:docMk/>
            <pc:sldMk cId="2013292724" sldId="259"/>
            <ac:spMk id="19" creationId="{D76E5175-34B5-481B-BAE2-F55011057DE8}"/>
          </ac:spMkLst>
        </pc:spChg>
        <pc:spChg chg="add">
          <ac:chgData name="Filip Finfando" userId="27a0f514664bdcac" providerId="LiveId" clId="{4C4D2EC6-95EB-44EC-8CD5-E0D87338F25B}" dt="2019-10-26T12:58:28.471" v="75"/>
          <ac:spMkLst>
            <pc:docMk/>
            <pc:sldMk cId="2013292724" sldId="259"/>
            <ac:spMk id="20" creationId="{1244E7BE-0860-4DD7-A919-4E1B73328E74}"/>
          </ac:spMkLst>
        </pc:spChg>
        <pc:spChg chg="add">
          <ac:chgData name="Filip Finfando" userId="27a0f514664bdcac" providerId="LiveId" clId="{4C4D2EC6-95EB-44EC-8CD5-E0D87338F25B}" dt="2019-10-26T12:58:28.471" v="75"/>
          <ac:spMkLst>
            <pc:docMk/>
            <pc:sldMk cId="2013292724" sldId="259"/>
            <ac:spMk id="21" creationId="{63D5CFAF-93AD-49F8-8BE0-FBF572A9899C}"/>
          </ac:spMkLst>
        </pc:spChg>
        <pc:spChg chg="add">
          <ac:chgData name="Filip Finfando" userId="27a0f514664bdcac" providerId="LiveId" clId="{4C4D2EC6-95EB-44EC-8CD5-E0D87338F25B}" dt="2019-10-26T12:58:28.471" v="75"/>
          <ac:spMkLst>
            <pc:docMk/>
            <pc:sldMk cId="2013292724" sldId="259"/>
            <ac:spMk id="22" creationId="{905AD2E1-4D5C-4A1D-9321-CA5927E1AB3B}"/>
          </ac:spMkLst>
        </pc:spChg>
        <pc:spChg chg="add">
          <ac:chgData name="Filip Finfando" userId="27a0f514664bdcac" providerId="LiveId" clId="{4C4D2EC6-95EB-44EC-8CD5-E0D87338F25B}" dt="2019-10-26T12:58:28.471" v="75"/>
          <ac:spMkLst>
            <pc:docMk/>
            <pc:sldMk cId="2013292724" sldId="259"/>
            <ac:spMk id="23" creationId="{B97F90CC-B247-4147-8462-D8DFDD09C2E5}"/>
          </ac:spMkLst>
        </pc:spChg>
        <pc:spChg chg="add">
          <ac:chgData name="Filip Finfando" userId="27a0f514664bdcac" providerId="LiveId" clId="{4C4D2EC6-95EB-44EC-8CD5-E0D87338F25B}" dt="2019-10-26T12:58:28.471" v="75"/>
          <ac:spMkLst>
            <pc:docMk/>
            <pc:sldMk cId="2013292724" sldId="259"/>
            <ac:spMk id="24" creationId="{187D26C0-59D8-44BE-A3B8-D8CF10195E9C}"/>
          </ac:spMkLst>
        </pc:spChg>
        <pc:spChg chg="add">
          <ac:chgData name="Filip Finfando" userId="27a0f514664bdcac" providerId="LiveId" clId="{4C4D2EC6-95EB-44EC-8CD5-E0D87338F25B}" dt="2019-10-26T12:58:28.471" v="75"/>
          <ac:spMkLst>
            <pc:docMk/>
            <pc:sldMk cId="2013292724" sldId="259"/>
            <ac:spMk id="25" creationId="{2231ED46-7EFB-4D72-85EE-181458B989C2}"/>
          </ac:spMkLst>
        </pc:spChg>
        <pc:spChg chg="add">
          <ac:chgData name="Filip Finfando" userId="27a0f514664bdcac" providerId="LiveId" clId="{4C4D2EC6-95EB-44EC-8CD5-E0D87338F25B}" dt="2019-10-26T12:58:28.471" v="75"/>
          <ac:spMkLst>
            <pc:docMk/>
            <pc:sldMk cId="2013292724" sldId="259"/>
            <ac:spMk id="26" creationId="{AF2D4A35-F8B0-4015-9B3B-67F154AF4AEC}"/>
          </ac:spMkLst>
        </pc:spChg>
        <pc:spChg chg="add">
          <ac:chgData name="Filip Finfando" userId="27a0f514664bdcac" providerId="LiveId" clId="{4C4D2EC6-95EB-44EC-8CD5-E0D87338F25B}" dt="2019-10-26T12:58:31.783" v="76"/>
          <ac:spMkLst>
            <pc:docMk/>
            <pc:sldMk cId="2013292724" sldId="259"/>
            <ac:spMk id="28" creationId="{D769CF49-58E3-4E9D-BDF6-6E544C164169}"/>
          </ac:spMkLst>
        </pc:spChg>
        <pc:spChg chg="add">
          <ac:chgData name="Filip Finfando" userId="27a0f514664bdcac" providerId="LiveId" clId="{4C4D2EC6-95EB-44EC-8CD5-E0D87338F25B}" dt="2019-10-26T12:58:31.783" v="76"/>
          <ac:spMkLst>
            <pc:docMk/>
            <pc:sldMk cId="2013292724" sldId="259"/>
            <ac:spMk id="29" creationId="{3CA727FF-E24C-487D-95A6-1719C50941A7}"/>
          </ac:spMkLst>
        </pc:spChg>
        <pc:spChg chg="add">
          <ac:chgData name="Filip Finfando" userId="27a0f514664bdcac" providerId="LiveId" clId="{4C4D2EC6-95EB-44EC-8CD5-E0D87338F25B}" dt="2019-10-26T12:58:31.783" v="76"/>
          <ac:spMkLst>
            <pc:docMk/>
            <pc:sldMk cId="2013292724" sldId="259"/>
            <ac:spMk id="30" creationId="{5263E7E5-36DB-4DDB-8DC7-542CC039E9C1}"/>
          </ac:spMkLst>
        </pc:spChg>
        <pc:spChg chg="add">
          <ac:chgData name="Filip Finfando" userId="27a0f514664bdcac" providerId="LiveId" clId="{4C4D2EC6-95EB-44EC-8CD5-E0D87338F25B}" dt="2019-10-26T12:58:31.783" v="76"/>
          <ac:spMkLst>
            <pc:docMk/>
            <pc:sldMk cId="2013292724" sldId="259"/>
            <ac:spMk id="31" creationId="{D76E5175-34B5-481B-BAE2-F55011057DE8}"/>
          </ac:spMkLst>
        </pc:spChg>
        <pc:spChg chg="add">
          <ac:chgData name="Filip Finfando" userId="27a0f514664bdcac" providerId="LiveId" clId="{4C4D2EC6-95EB-44EC-8CD5-E0D87338F25B}" dt="2019-10-26T12:58:31.783" v="76"/>
          <ac:spMkLst>
            <pc:docMk/>
            <pc:sldMk cId="2013292724" sldId="259"/>
            <ac:spMk id="32" creationId="{1244E7BE-0860-4DD7-A919-4E1B73328E74}"/>
          </ac:spMkLst>
        </pc:spChg>
        <pc:spChg chg="add">
          <ac:chgData name="Filip Finfando" userId="27a0f514664bdcac" providerId="LiveId" clId="{4C4D2EC6-95EB-44EC-8CD5-E0D87338F25B}" dt="2019-10-26T12:58:31.783" v="76"/>
          <ac:spMkLst>
            <pc:docMk/>
            <pc:sldMk cId="2013292724" sldId="259"/>
            <ac:spMk id="33" creationId="{63D5CFAF-93AD-49F8-8BE0-FBF572A9899C}"/>
          </ac:spMkLst>
        </pc:spChg>
        <pc:spChg chg="add">
          <ac:chgData name="Filip Finfando" userId="27a0f514664bdcac" providerId="LiveId" clId="{4C4D2EC6-95EB-44EC-8CD5-E0D87338F25B}" dt="2019-10-26T12:58:31.783" v="76"/>
          <ac:spMkLst>
            <pc:docMk/>
            <pc:sldMk cId="2013292724" sldId="259"/>
            <ac:spMk id="34" creationId="{905AD2E1-4D5C-4A1D-9321-CA5927E1AB3B}"/>
          </ac:spMkLst>
        </pc:spChg>
        <pc:spChg chg="add">
          <ac:chgData name="Filip Finfando" userId="27a0f514664bdcac" providerId="LiveId" clId="{4C4D2EC6-95EB-44EC-8CD5-E0D87338F25B}" dt="2019-10-26T12:58:31.783" v="76"/>
          <ac:spMkLst>
            <pc:docMk/>
            <pc:sldMk cId="2013292724" sldId="259"/>
            <ac:spMk id="35" creationId="{B97F90CC-B247-4147-8462-D8DFDD09C2E5}"/>
          </ac:spMkLst>
        </pc:spChg>
        <pc:spChg chg="add">
          <ac:chgData name="Filip Finfando" userId="27a0f514664bdcac" providerId="LiveId" clId="{4C4D2EC6-95EB-44EC-8CD5-E0D87338F25B}" dt="2019-10-26T12:58:31.783" v="76"/>
          <ac:spMkLst>
            <pc:docMk/>
            <pc:sldMk cId="2013292724" sldId="259"/>
            <ac:spMk id="36" creationId="{187D26C0-59D8-44BE-A3B8-D8CF10195E9C}"/>
          </ac:spMkLst>
        </pc:spChg>
        <pc:spChg chg="add">
          <ac:chgData name="Filip Finfando" userId="27a0f514664bdcac" providerId="LiveId" clId="{4C4D2EC6-95EB-44EC-8CD5-E0D87338F25B}" dt="2019-10-26T12:58:31.783" v="76"/>
          <ac:spMkLst>
            <pc:docMk/>
            <pc:sldMk cId="2013292724" sldId="259"/>
            <ac:spMk id="37" creationId="{2231ED46-7EFB-4D72-85EE-181458B989C2}"/>
          </ac:spMkLst>
        </pc:spChg>
        <pc:spChg chg="add">
          <ac:chgData name="Filip Finfando" userId="27a0f514664bdcac" providerId="LiveId" clId="{4C4D2EC6-95EB-44EC-8CD5-E0D87338F25B}" dt="2019-10-26T12:58:31.783" v="76"/>
          <ac:spMkLst>
            <pc:docMk/>
            <pc:sldMk cId="2013292724" sldId="259"/>
            <ac:spMk id="38" creationId="{AF2D4A35-F8B0-4015-9B3B-67F154AF4AEC}"/>
          </ac:spMkLst>
        </pc:spChg>
        <pc:spChg chg="add">
          <ac:chgData name="Filip Finfando" userId="27a0f514664bdcac" providerId="LiveId" clId="{4C4D2EC6-95EB-44EC-8CD5-E0D87338F25B}" dt="2019-10-26T12:58:36.789" v="78"/>
          <ac:spMkLst>
            <pc:docMk/>
            <pc:sldMk cId="2013292724" sldId="259"/>
            <ac:spMk id="40" creationId="{BC85C859-83BC-4F6F-B4AE-E17B50DDEF9B}"/>
          </ac:spMkLst>
        </pc:spChg>
        <pc:spChg chg="add">
          <ac:chgData name="Filip Finfando" userId="27a0f514664bdcac" providerId="LiveId" clId="{4C4D2EC6-95EB-44EC-8CD5-E0D87338F25B}" dt="2019-10-26T12:58:36.789" v="78"/>
          <ac:spMkLst>
            <pc:docMk/>
            <pc:sldMk cId="2013292724" sldId="259"/>
            <ac:spMk id="41" creationId="{99BB156C-DC4A-4925-9557-04943C3B861C}"/>
          </ac:spMkLst>
        </pc:spChg>
        <pc:spChg chg="add">
          <ac:chgData name="Filip Finfando" userId="27a0f514664bdcac" providerId="LiveId" clId="{4C4D2EC6-95EB-44EC-8CD5-E0D87338F25B}" dt="2019-10-26T12:58:36.789" v="78"/>
          <ac:spMkLst>
            <pc:docMk/>
            <pc:sldMk cId="2013292724" sldId="259"/>
            <ac:spMk id="42" creationId="{C219E4D3-BA74-4D48-8138-961F9CB6B046}"/>
          </ac:spMkLst>
        </pc:spChg>
        <pc:spChg chg="add">
          <ac:chgData name="Filip Finfando" userId="27a0f514664bdcac" providerId="LiveId" clId="{4C4D2EC6-95EB-44EC-8CD5-E0D87338F25B}" dt="2019-10-26T12:58:36.789" v="78"/>
          <ac:spMkLst>
            <pc:docMk/>
            <pc:sldMk cId="2013292724" sldId="259"/>
            <ac:spMk id="43" creationId="{99E8FE24-9BF9-4D33-B3A1-11543DF2C2C9}"/>
          </ac:spMkLst>
        </pc:spChg>
        <pc:spChg chg="add">
          <ac:chgData name="Filip Finfando" userId="27a0f514664bdcac" providerId="LiveId" clId="{4C4D2EC6-95EB-44EC-8CD5-E0D87338F25B}" dt="2019-10-26T12:58:36.789" v="78"/>
          <ac:spMkLst>
            <pc:docMk/>
            <pc:sldMk cId="2013292724" sldId="259"/>
            <ac:spMk id="44" creationId="{80E33AC0-6894-4E97-B7BE-B86DD890497E}"/>
          </ac:spMkLst>
        </pc:spChg>
        <pc:spChg chg="add">
          <ac:chgData name="Filip Finfando" userId="27a0f514664bdcac" providerId="LiveId" clId="{4C4D2EC6-95EB-44EC-8CD5-E0D87338F25B}" dt="2019-10-26T12:58:36.789" v="78"/>
          <ac:spMkLst>
            <pc:docMk/>
            <pc:sldMk cId="2013292724" sldId="259"/>
            <ac:spMk id="45" creationId="{E9249FC4-7573-4DB4-9BDE-9CE8D108EEA4}"/>
          </ac:spMkLst>
        </pc:spChg>
        <pc:spChg chg="add">
          <ac:chgData name="Filip Finfando" userId="27a0f514664bdcac" providerId="LiveId" clId="{4C4D2EC6-95EB-44EC-8CD5-E0D87338F25B}" dt="2019-10-26T12:58:36.789" v="78"/>
          <ac:spMkLst>
            <pc:docMk/>
            <pc:sldMk cId="2013292724" sldId="259"/>
            <ac:spMk id="46" creationId="{F7AA0F1B-D242-4B4C-85AD-F868FFCA388B}"/>
          </ac:spMkLst>
        </pc:spChg>
        <pc:spChg chg="add">
          <ac:chgData name="Filip Finfando" userId="27a0f514664bdcac" providerId="LiveId" clId="{4C4D2EC6-95EB-44EC-8CD5-E0D87338F25B}" dt="2019-10-26T12:58:36.789" v="78"/>
          <ac:spMkLst>
            <pc:docMk/>
            <pc:sldMk cId="2013292724" sldId="259"/>
            <ac:spMk id="47" creationId="{C42FC492-B7CA-45E8-85E3-0F9195724A8D}"/>
          </ac:spMkLst>
        </pc:spChg>
        <pc:spChg chg="add">
          <ac:chgData name="Filip Finfando" userId="27a0f514664bdcac" providerId="LiveId" clId="{4C4D2EC6-95EB-44EC-8CD5-E0D87338F25B}" dt="2019-10-26T12:58:36.789" v="78"/>
          <ac:spMkLst>
            <pc:docMk/>
            <pc:sldMk cId="2013292724" sldId="259"/>
            <ac:spMk id="48" creationId="{056DF8B9-CF60-4AA5-9117-14C010551675}"/>
          </ac:spMkLst>
        </pc:spChg>
        <pc:spChg chg="add">
          <ac:chgData name="Filip Finfando" userId="27a0f514664bdcac" providerId="LiveId" clId="{4C4D2EC6-95EB-44EC-8CD5-E0D87338F25B}" dt="2019-10-26T12:58:36.789" v="78"/>
          <ac:spMkLst>
            <pc:docMk/>
            <pc:sldMk cId="2013292724" sldId="259"/>
            <ac:spMk id="49" creationId="{B7CF5B1F-2AE6-48C3-B578-10BF3C331303}"/>
          </ac:spMkLst>
        </pc:spChg>
        <pc:spChg chg="add">
          <ac:chgData name="Filip Finfando" userId="27a0f514664bdcac" providerId="LiveId" clId="{4C4D2EC6-95EB-44EC-8CD5-E0D87338F25B}" dt="2019-10-26T12:58:36.789" v="78"/>
          <ac:spMkLst>
            <pc:docMk/>
            <pc:sldMk cId="2013292724" sldId="259"/>
            <ac:spMk id="50" creationId="{917E472C-70D1-40B7-BE6C-C14BE1B945F0}"/>
          </ac:spMkLst>
        </pc:spChg>
        <pc:spChg chg="add mod">
          <ac:chgData name="Filip Finfando" userId="27a0f514664bdcac" providerId="LiveId" clId="{4C4D2EC6-95EB-44EC-8CD5-E0D87338F25B}" dt="2019-10-26T13:07:22.268" v="373" actId="1036"/>
          <ac:spMkLst>
            <pc:docMk/>
            <pc:sldMk cId="2013292724" sldId="259"/>
            <ac:spMk id="52" creationId="{BC85C859-83BC-4F6F-B4AE-E17B50DDEF9B}"/>
          </ac:spMkLst>
        </pc:spChg>
        <pc:spChg chg="add">
          <ac:chgData name="Filip Finfando" userId="27a0f514664bdcac" providerId="LiveId" clId="{4C4D2EC6-95EB-44EC-8CD5-E0D87338F25B}" dt="2019-10-26T12:58:38.157" v="80"/>
          <ac:spMkLst>
            <pc:docMk/>
            <pc:sldMk cId="2013292724" sldId="259"/>
            <ac:spMk id="53" creationId="{99BB156C-DC4A-4925-9557-04943C3B861C}"/>
          </ac:spMkLst>
        </pc:spChg>
        <pc:spChg chg="add">
          <ac:chgData name="Filip Finfando" userId="27a0f514664bdcac" providerId="LiveId" clId="{4C4D2EC6-95EB-44EC-8CD5-E0D87338F25B}" dt="2019-10-26T12:58:38.157" v="80"/>
          <ac:spMkLst>
            <pc:docMk/>
            <pc:sldMk cId="2013292724" sldId="259"/>
            <ac:spMk id="54" creationId="{C219E4D3-BA74-4D48-8138-961F9CB6B046}"/>
          </ac:spMkLst>
        </pc:spChg>
        <pc:spChg chg="add">
          <ac:chgData name="Filip Finfando" userId="27a0f514664bdcac" providerId="LiveId" clId="{4C4D2EC6-95EB-44EC-8CD5-E0D87338F25B}" dt="2019-10-26T12:58:38.157" v="80"/>
          <ac:spMkLst>
            <pc:docMk/>
            <pc:sldMk cId="2013292724" sldId="259"/>
            <ac:spMk id="55" creationId="{99E8FE24-9BF9-4D33-B3A1-11543DF2C2C9}"/>
          </ac:spMkLst>
        </pc:spChg>
        <pc:spChg chg="add">
          <ac:chgData name="Filip Finfando" userId="27a0f514664bdcac" providerId="LiveId" clId="{4C4D2EC6-95EB-44EC-8CD5-E0D87338F25B}" dt="2019-10-26T12:58:38.157" v="80"/>
          <ac:spMkLst>
            <pc:docMk/>
            <pc:sldMk cId="2013292724" sldId="259"/>
            <ac:spMk id="56" creationId="{80E33AC0-6894-4E97-B7BE-B86DD890497E}"/>
          </ac:spMkLst>
        </pc:spChg>
        <pc:spChg chg="add">
          <ac:chgData name="Filip Finfando" userId="27a0f514664bdcac" providerId="LiveId" clId="{4C4D2EC6-95EB-44EC-8CD5-E0D87338F25B}" dt="2019-10-26T12:58:38.157" v="80"/>
          <ac:spMkLst>
            <pc:docMk/>
            <pc:sldMk cId="2013292724" sldId="259"/>
            <ac:spMk id="57" creationId="{E9249FC4-7573-4DB4-9BDE-9CE8D108EEA4}"/>
          </ac:spMkLst>
        </pc:spChg>
        <pc:spChg chg="add">
          <ac:chgData name="Filip Finfando" userId="27a0f514664bdcac" providerId="LiveId" clId="{4C4D2EC6-95EB-44EC-8CD5-E0D87338F25B}" dt="2019-10-26T12:58:38.157" v="80"/>
          <ac:spMkLst>
            <pc:docMk/>
            <pc:sldMk cId="2013292724" sldId="259"/>
            <ac:spMk id="58" creationId="{F7AA0F1B-D242-4B4C-85AD-F868FFCA388B}"/>
          </ac:spMkLst>
        </pc:spChg>
        <pc:spChg chg="add">
          <ac:chgData name="Filip Finfando" userId="27a0f514664bdcac" providerId="LiveId" clId="{4C4D2EC6-95EB-44EC-8CD5-E0D87338F25B}" dt="2019-10-26T12:58:38.157" v="80"/>
          <ac:spMkLst>
            <pc:docMk/>
            <pc:sldMk cId="2013292724" sldId="259"/>
            <ac:spMk id="59" creationId="{C42FC492-B7CA-45E8-85E3-0F9195724A8D}"/>
          </ac:spMkLst>
        </pc:spChg>
        <pc:spChg chg="add">
          <ac:chgData name="Filip Finfando" userId="27a0f514664bdcac" providerId="LiveId" clId="{4C4D2EC6-95EB-44EC-8CD5-E0D87338F25B}" dt="2019-10-26T12:58:38.157" v="80"/>
          <ac:spMkLst>
            <pc:docMk/>
            <pc:sldMk cId="2013292724" sldId="259"/>
            <ac:spMk id="60" creationId="{056DF8B9-CF60-4AA5-9117-14C010551675}"/>
          </ac:spMkLst>
        </pc:spChg>
        <pc:spChg chg="add">
          <ac:chgData name="Filip Finfando" userId="27a0f514664bdcac" providerId="LiveId" clId="{4C4D2EC6-95EB-44EC-8CD5-E0D87338F25B}" dt="2019-10-26T12:58:38.157" v="80"/>
          <ac:spMkLst>
            <pc:docMk/>
            <pc:sldMk cId="2013292724" sldId="259"/>
            <ac:spMk id="61" creationId="{B7CF5B1F-2AE6-48C3-B578-10BF3C331303}"/>
          </ac:spMkLst>
        </pc:spChg>
        <pc:spChg chg="add">
          <ac:chgData name="Filip Finfando" userId="27a0f514664bdcac" providerId="LiveId" clId="{4C4D2EC6-95EB-44EC-8CD5-E0D87338F25B}" dt="2019-10-26T12:58:38.157" v="80"/>
          <ac:spMkLst>
            <pc:docMk/>
            <pc:sldMk cId="2013292724" sldId="259"/>
            <ac:spMk id="62" creationId="{917E472C-70D1-40B7-BE6C-C14BE1B945F0}"/>
          </ac:spMkLst>
        </pc:spChg>
        <pc:spChg chg="add mod">
          <ac:chgData name="Filip Finfando" userId="27a0f514664bdcac" providerId="LiveId" clId="{4C4D2EC6-95EB-44EC-8CD5-E0D87338F25B}" dt="2019-10-26T13:02:57.240" v="120" actId="1038"/>
          <ac:spMkLst>
            <pc:docMk/>
            <pc:sldMk cId="2013292724" sldId="259"/>
            <ac:spMk id="65" creationId="{F600F754-7DAE-49EA-8ECB-0EF0F5524E10}"/>
          </ac:spMkLst>
        </pc:spChg>
        <pc:spChg chg="add">
          <ac:chgData name="Filip Finfando" userId="27a0f514664bdcac" providerId="LiveId" clId="{4C4D2EC6-95EB-44EC-8CD5-E0D87338F25B}" dt="2019-10-26T12:59:42.539" v="83"/>
          <ac:spMkLst>
            <pc:docMk/>
            <pc:sldMk cId="2013292724" sldId="259"/>
            <ac:spMk id="66" creationId="{61B87E7A-552C-41FC-8CFA-136D749B85D3}"/>
          </ac:spMkLst>
        </pc:spChg>
        <pc:spChg chg="add">
          <ac:chgData name="Filip Finfando" userId="27a0f514664bdcac" providerId="LiveId" clId="{4C4D2EC6-95EB-44EC-8CD5-E0D87338F25B}" dt="2019-10-26T12:59:42.539" v="83"/>
          <ac:spMkLst>
            <pc:docMk/>
            <pc:sldMk cId="2013292724" sldId="259"/>
            <ac:spMk id="67" creationId="{0EB96203-8CB6-4F07-B747-7A98933975FA}"/>
          </ac:spMkLst>
        </pc:spChg>
        <pc:spChg chg="add">
          <ac:chgData name="Filip Finfando" userId="27a0f514664bdcac" providerId="LiveId" clId="{4C4D2EC6-95EB-44EC-8CD5-E0D87338F25B}" dt="2019-10-26T12:59:42.539" v="83"/>
          <ac:spMkLst>
            <pc:docMk/>
            <pc:sldMk cId="2013292724" sldId="259"/>
            <ac:spMk id="68" creationId="{017F79DF-FC83-40EF-80CD-DFF36265054C}"/>
          </ac:spMkLst>
        </pc:spChg>
        <pc:spChg chg="add">
          <ac:chgData name="Filip Finfando" userId="27a0f514664bdcac" providerId="LiveId" clId="{4C4D2EC6-95EB-44EC-8CD5-E0D87338F25B}" dt="2019-10-26T12:59:42.539" v="83"/>
          <ac:spMkLst>
            <pc:docMk/>
            <pc:sldMk cId="2013292724" sldId="259"/>
            <ac:spMk id="69" creationId="{A35DE499-2675-4DC5-91B8-87A5225090A6}"/>
          </ac:spMkLst>
        </pc:spChg>
        <pc:spChg chg="add">
          <ac:chgData name="Filip Finfando" userId="27a0f514664bdcac" providerId="LiveId" clId="{4C4D2EC6-95EB-44EC-8CD5-E0D87338F25B}" dt="2019-10-26T12:59:42.539" v="83"/>
          <ac:spMkLst>
            <pc:docMk/>
            <pc:sldMk cId="2013292724" sldId="259"/>
            <ac:spMk id="70" creationId="{4692398B-19B0-4440-84FF-22907DF09C2E}"/>
          </ac:spMkLst>
        </pc:spChg>
        <pc:spChg chg="add mod">
          <ac:chgData name="Filip Finfando" userId="27a0f514664bdcac" providerId="LiveId" clId="{4C4D2EC6-95EB-44EC-8CD5-E0D87338F25B}" dt="2019-10-26T13:00:22.439" v="89" actId="207"/>
          <ac:spMkLst>
            <pc:docMk/>
            <pc:sldMk cId="2013292724" sldId="259"/>
            <ac:spMk id="71" creationId="{0D8F7EBD-C8E7-454E-B848-B27267163199}"/>
          </ac:spMkLst>
        </pc:spChg>
        <pc:spChg chg="add">
          <ac:chgData name="Filip Finfando" userId="27a0f514664bdcac" providerId="LiveId" clId="{4C4D2EC6-95EB-44EC-8CD5-E0D87338F25B}" dt="2019-10-26T12:59:42.539" v="83"/>
          <ac:spMkLst>
            <pc:docMk/>
            <pc:sldMk cId="2013292724" sldId="259"/>
            <ac:spMk id="72" creationId="{9F716508-D43A-4216-B085-0B979817D4AC}"/>
          </ac:spMkLst>
        </pc:spChg>
        <pc:spChg chg="add">
          <ac:chgData name="Filip Finfando" userId="27a0f514664bdcac" providerId="LiveId" clId="{4C4D2EC6-95EB-44EC-8CD5-E0D87338F25B}" dt="2019-10-26T12:59:42.539" v="83"/>
          <ac:spMkLst>
            <pc:docMk/>
            <pc:sldMk cId="2013292724" sldId="259"/>
            <ac:spMk id="73" creationId="{8B507E9C-E03A-4340-9701-E9113A883A17}"/>
          </ac:spMkLst>
        </pc:spChg>
        <pc:spChg chg="add">
          <ac:chgData name="Filip Finfando" userId="27a0f514664bdcac" providerId="LiveId" clId="{4C4D2EC6-95EB-44EC-8CD5-E0D87338F25B}" dt="2019-10-26T12:59:42.539" v="83"/>
          <ac:spMkLst>
            <pc:docMk/>
            <pc:sldMk cId="2013292724" sldId="259"/>
            <ac:spMk id="74" creationId="{7C7DB4EB-80B0-457B-A3C6-2692F87C5DF4}"/>
          </ac:spMkLst>
        </pc:spChg>
        <pc:spChg chg="add mod">
          <ac:chgData name="Filip Finfando" userId="27a0f514664bdcac" providerId="LiveId" clId="{4C4D2EC6-95EB-44EC-8CD5-E0D87338F25B}" dt="2019-10-26T13:00:52.720" v="92" actId="207"/>
          <ac:spMkLst>
            <pc:docMk/>
            <pc:sldMk cId="2013292724" sldId="259"/>
            <ac:spMk id="75" creationId="{498C42B3-0B5C-46E7-978A-3A3758785B8A}"/>
          </ac:spMkLst>
        </pc:spChg>
        <pc:spChg chg="add mod">
          <ac:chgData name="Filip Finfando" userId="27a0f514664bdcac" providerId="LiveId" clId="{4C4D2EC6-95EB-44EC-8CD5-E0D87338F25B}" dt="2019-10-26T13:00:52.720" v="92" actId="207"/>
          <ac:spMkLst>
            <pc:docMk/>
            <pc:sldMk cId="2013292724" sldId="259"/>
            <ac:spMk id="76" creationId="{A2B1D6C4-6B3A-4801-84EF-6F0D02343FEA}"/>
          </ac:spMkLst>
        </pc:spChg>
        <pc:spChg chg="add mod">
          <ac:chgData name="Filip Finfando" userId="27a0f514664bdcac" providerId="LiveId" clId="{4C4D2EC6-95EB-44EC-8CD5-E0D87338F25B}" dt="2019-10-26T13:00:52.720" v="92" actId="207"/>
          <ac:spMkLst>
            <pc:docMk/>
            <pc:sldMk cId="2013292724" sldId="259"/>
            <ac:spMk id="77" creationId="{F55F401B-E566-4679-A090-43E70FEB578E}"/>
          </ac:spMkLst>
        </pc:spChg>
        <pc:spChg chg="add mod">
          <ac:chgData name="Filip Finfando" userId="27a0f514664bdcac" providerId="LiveId" clId="{4C4D2EC6-95EB-44EC-8CD5-E0D87338F25B}" dt="2019-10-26T13:00:52.720" v="92" actId="207"/>
          <ac:spMkLst>
            <pc:docMk/>
            <pc:sldMk cId="2013292724" sldId="259"/>
            <ac:spMk id="78" creationId="{2AE8A75B-20F6-41AC-A3A5-EEF952642EB3}"/>
          </ac:spMkLst>
        </pc:spChg>
        <pc:spChg chg="add mod">
          <ac:chgData name="Filip Finfando" userId="27a0f514664bdcac" providerId="LiveId" clId="{4C4D2EC6-95EB-44EC-8CD5-E0D87338F25B}" dt="2019-10-26T13:01:14.255" v="94" actId="207"/>
          <ac:spMkLst>
            <pc:docMk/>
            <pc:sldMk cId="2013292724" sldId="259"/>
            <ac:spMk id="79" creationId="{A4B68EC8-4F56-43A5-A899-87B0524B2CCF}"/>
          </ac:spMkLst>
        </pc:spChg>
        <pc:spChg chg="add mod">
          <ac:chgData name="Filip Finfando" userId="27a0f514664bdcac" providerId="LiveId" clId="{4C4D2EC6-95EB-44EC-8CD5-E0D87338F25B}" dt="2019-10-26T13:01:14.255" v="94" actId="207"/>
          <ac:spMkLst>
            <pc:docMk/>
            <pc:sldMk cId="2013292724" sldId="259"/>
            <ac:spMk id="80" creationId="{3D159E1F-047E-484C-AB71-953E03BE4301}"/>
          </ac:spMkLst>
        </pc:spChg>
        <pc:spChg chg="add mod">
          <ac:chgData name="Filip Finfando" userId="27a0f514664bdcac" providerId="LiveId" clId="{4C4D2EC6-95EB-44EC-8CD5-E0D87338F25B}" dt="2019-10-26T13:01:14.255" v="94" actId="207"/>
          <ac:spMkLst>
            <pc:docMk/>
            <pc:sldMk cId="2013292724" sldId="259"/>
            <ac:spMk id="81" creationId="{D74F1952-7A8C-4261-84B3-62A95A8F87C0}"/>
          </ac:spMkLst>
        </pc:spChg>
        <pc:spChg chg="add mod">
          <ac:chgData name="Filip Finfando" userId="27a0f514664bdcac" providerId="LiveId" clId="{4C4D2EC6-95EB-44EC-8CD5-E0D87338F25B}" dt="2019-10-26T13:01:14.255" v="94" actId="207"/>
          <ac:spMkLst>
            <pc:docMk/>
            <pc:sldMk cId="2013292724" sldId="259"/>
            <ac:spMk id="82" creationId="{4CF51261-3BAE-440E-88E2-4FEE96602707}"/>
          </ac:spMkLst>
        </pc:spChg>
        <pc:spChg chg="add">
          <ac:chgData name="Filip Finfando" userId="27a0f514664bdcac" providerId="LiveId" clId="{4C4D2EC6-95EB-44EC-8CD5-E0D87338F25B}" dt="2019-10-26T12:59:42.539" v="83"/>
          <ac:spMkLst>
            <pc:docMk/>
            <pc:sldMk cId="2013292724" sldId="259"/>
            <ac:spMk id="83" creationId="{3D80037D-DE0F-4DBF-B809-35BB5C10DDAD}"/>
          </ac:spMkLst>
        </pc:spChg>
        <pc:spChg chg="add">
          <ac:chgData name="Filip Finfando" userId="27a0f514664bdcac" providerId="LiveId" clId="{4C4D2EC6-95EB-44EC-8CD5-E0D87338F25B}" dt="2019-10-26T12:59:42.539" v="83"/>
          <ac:spMkLst>
            <pc:docMk/>
            <pc:sldMk cId="2013292724" sldId="259"/>
            <ac:spMk id="84" creationId="{719F1407-DE6C-4C7F-9251-30DD3641A2C3}"/>
          </ac:spMkLst>
        </pc:spChg>
        <pc:spChg chg="add mod">
          <ac:chgData name="Filip Finfando" userId="27a0f514664bdcac" providerId="LiveId" clId="{4C4D2EC6-95EB-44EC-8CD5-E0D87338F25B}" dt="2019-10-26T13:11:54.097" v="429" actId="114"/>
          <ac:spMkLst>
            <pc:docMk/>
            <pc:sldMk cId="2013292724" sldId="259"/>
            <ac:spMk id="85" creationId="{F53EFB12-00A7-4466-A0D8-51A5B882D539}"/>
          </ac:spMkLst>
        </pc:spChg>
        <pc:grpChg chg="add mod">
          <ac:chgData name="Filip Finfando" userId="27a0f514664bdcac" providerId="LiveId" clId="{4C4D2EC6-95EB-44EC-8CD5-E0D87338F25B}" dt="2019-10-26T12:58:28.116" v="74"/>
          <ac:grpSpMkLst>
            <pc:docMk/>
            <pc:sldMk cId="2013292724" sldId="259"/>
            <ac:grpSpMk id="3" creationId="{5747D8A6-6653-46D0-AD04-82A6AFA0E127}"/>
          </ac:grpSpMkLst>
        </pc:grpChg>
        <pc:grpChg chg="add del mod">
          <ac:chgData name="Filip Finfando" userId="27a0f514664bdcac" providerId="LiveId" clId="{4C4D2EC6-95EB-44EC-8CD5-E0D87338F25B}" dt="2019-10-26T13:01:19.043" v="96" actId="478"/>
          <ac:grpSpMkLst>
            <pc:docMk/>
            <pc:sldMk cId="2013292724" sldId="259"/>
            <ac:grpSpMk id="15" creationId="{5747D8A6-6653-46D0-AD04-82A6AFA0E127}"/>
          </ac:grpSpMkLst>
        </pc:grpChg>
        <pc:grpChg chg="add mod">
          <ac:chgData name="Filip Finfando" userId="27a0f514664bdcac" providerId="LiveId" clId="{4C4D2EC6-95EB-44EC-8CD5-E0D87338F25B}" dt="2019-10-26T12:58:32.232" v="77"/>
          <ac:grpSpMkLst>
            <pc:docMk/>
            <pc:sldMk cId="2013292724" sldId="259"/>
            <ac:grpSpMk id="27" creationId="{5747D8A6-6653-46D0-AD04-82A6AFA0E127}"/>
          </ac:grpSpMkLst>
        </pc:grpChg>
        <pc:grpChg chg="add mod">
          <ac:chgData name="Filip Finfando" userId="27a0f514664bdcac" providerId="LiveId" clId="{4C4D2EC6-95EB-44EC-8CD5-E0D87338F25B}" dt="2019-10-26T12:58:37.598" v="79"/>
          <ac:grpSpMkLst>
            <pc:docMk/>
            <pc:sldMk cId="2013292724" sldId="259"/>
            <ac:grpSpMk id="39" creationId="{596B1DCB-EE68-4B4E-8516-5C0A163E042C}"/>
          </ac:grpSpMkLst>
        </pc:grpChg>
        <pc:grpChg chg="add del mod">
          <ac:chgData name="Filip Finfando" userId="27a0f514664bdcac" providerId="LiveId" clId="{4C4D2EC6-95EB-44EC-8CD5-E0D87338F25B}" dt="2019-10-26T13:01:21.329" v="97" actId="478"/>
          <ac:grpSpMkLst>
            <pc:docMk/>
            <pc:sldMk cId="2013292724" sldId="259"/>
            <ac:grpSpMk id="51" creationId="{596B1DCB-EE68-4B4E-8516-5C0A163E042C}"/>
          </ac:grpSpMkLst>
        </pc:grpChg>
        <pc:grpChg chg="add mod">
          <ac:chgData name="Filip Finfando" userId="27a0f514664bdcac" providerId="LiveId" clId="{4C4D2EC6-95EB-44EC-8CD5-E0D87338F25B}" dt="2019-10-26T13:06:01.203" v="333" actId="1076"/>
          <ac:grpSpMkLst>
            <pc:docMk/>
            <pc:sldMk cId="2013292724" sldId="259"/>
            <ac:grpSpMk id="63" creationId="{4929F68A-B33A-4F87-A2AA-FDEE6CDFD1A4}"/>
          </ac:grpSpMkLst>
        </pc:grpChg>
        <pc:grpChg chg="add mod">
          <ac:chgData name="Filip Finfando" userId="27a0f514664bdcac" providerId="LiveId" clId="{4C4D2EC6-95EB-44EC-8CD5-E0D87338F25B}" dt="2019-10-26T13:06:26.867" v="347" actId="1076"/>
          <ac:grpSpMkLst>
            <pc:docMk/>
            <pc:sldMk cId="2013292724" sldId="259"/>
            <ac:grpSpMk id="64" creationId="{3117DB57-A6C0-4B1A-AF58-5A56468E67A4}"/>
          </ac:grpSpMkLst>
        </pc:grpChg>
      </pc:sldChg>
      <pc:sldChg chg="add del">
        <pc:chgData name="Filip Finfando" userId="27a0f514664bdcac" providerId="LiveId" clId="{4C4D2EC6-95EB-44EC-8CD5-E0D87338F25B}" dt="2019-10-26T12:52:13.118" v="8" actId="2696"/>
        <pc:sldMkLst>
          <pc:docMk/>
          <pc:sldMk cId="3471293740" sldId="259"/>
        </pc:sldMkLst>
      </pc:sldChg>
      <pc:sldChg chg="addSp delSp modSp add">
        <pc:chgData name="Filip Finfando" userId="27a0f514664bdcac" providerId="LiveId" clId="{4C4D2EC6-95EB-44EC-8CD5-E0D87338F25B}" dt="2019-10-26T13:14:34.094" v="445" actId="1076"/>
        <pc:sldMkLst>
          <pc:docMk/>
          <pc:sldMk cId="2221341460" sldId="260"/>
        </pc:sldMkLst>
        <pc:spChg chg="add del mod">
          <ac:chgData name="Filip Finfando" userId="27a0f514664bdcac" providerId="LiveId" clId="{4C4D2EC6-95EB-44EC-8CD5-E0D87338F25B}" dt="2019-10-26T13:14:22.602" v="441"/>
          <ac:spMkLst>
            <pc:docMk/>
            <pc:sldMk cId="2221341460" sldId="260"/>
            <ac:spMk id="2" creationId="{405F0AE4-D137-4D73-86F6-B854C5381969}"/>
          </ac:spMkLst>
        </pc:spChg>
        <pc:picChg chg="add mod">
          <ac:chgData name="Filip Finfando" userId="27a0f514664bdcac" providerId="LiveId" clId="{4C4D2EC6-95EB-44EC-8CD5-E0D87338F25B}" dt="2019-10-26T13:14:34.094" v="445" actId="1076"/>
          <ac:picMkLst>
            <pc:docMk/>
            <pc:sldMk cId="2221341460" sldId="260"/>
            <ac:picMk id="3" creationId="{84DD7005-FA0D-4B44-9F83-BD9707ECA331}"/>
          </ac:picMkLst>
        </pc:picChg>
      </pc:sldChg>
      <pc:sldChg chg="addSp add">
        <pc:chgData name="Filip Finfando" userId="27a0f514664bdcac" providerId="LiveId" clId="{4C4D2EC6-95EB-44EC-8CD5-E0D87338F25B}" dt="2019-10-26T12:55:06.378" v="70"/>
        <pc:sldMkLst>
          <pc:docMk/>
          <pc:sldMk cId="619741585" sldId="261"/>
        </pc:sldMkLst>
        <pc:picChg chg="add">
          <ac:chgData name="Filip Finfando" userId="27a0f514664bdcac" providerId="LiveId" clId="{4C4D2EC6-95EB-44EC-8CD5-E0D87338F25B}" dt="2019-10-26T12:55:06.378" v="70"/>
          <ac:picMkLst>
            <pc:docMk/>
            <pc:sldMk cId="619741585" sldId="261"/>
            <ac:picMk id="4098" creationId="{9F7B7CFD-6936-400E-BA6B-8362F62E5720}"/>
          </ac:picMkLst>
        </pc:picChg>
      </pc:sldChg>
      <pc:sldChg chg="addSp modSp add">
        <pc:chgData name="Filip Finfando" userId="27a0f514664bdcac" providerId="LiveId" clId="{4C4D2EC6-95EB-44EC-8CD5-E0D87338F25B}" dt="2019-10-26T12:54:08.992" v="59" actId="1076"/>
        <pc:sldMkLst>
          <pc:docMk/>
          <pc:sldMk cId="164479772" sldId="262"/>
        </pc:sldMkLst>
        <pc:picChg chg="add mod">
          <ac:chgData name="Filip Finfando" userId="27a0f514664bdcac" providerId="LiveId" clId="{4C4D2EC6-95EB-44EC-8CD5-E0D87338F25B}" dt="2019-10-26T12:54:08.992" v="59" actId="1076"/>
          <ac:picMkLst>
            <pc:docMk/>
            <pc:sldMk cId="164479772" sldId="262"/>
            <ac:picMk id="1026" creationId="{B5876278-87CC-482F-952A-021B8DF2E566}"/>
          </ac:picMkLst>
        </pc:picChg>
      </pc:sldChg>
      <pc:sldChg chg="addSp add">
        <pc:chgData name="Filip Finfando" userId="27a0f514664bdcac" providerId="LiveId" clId="{4C4D2EC6-95EB-44EC-8CD5-E0D87338F25B}" dt="2019-10-26T12:54:22.040" v="62"/>
        <pc:sldMkLst>
          <pc:docMk/>
          <pc:sldMk cId="265676910" sldId="263"/>
        </pc:sldMkLst>
        <pc:picChg chg="add">
          <ac:chgData name="Filip Finfando" userId="27a0f514664bdcac" providerId="LiveId" clId="{4C4D2EC6-95EB-44EC-8CD5-E0D87338F25B}" dt="2019-10-26T12:54:22.040" v="62"/>
          <ac:picMkLst>
            <pc:docMk/>
            <pc:sldMk cId="265676910" sldId="263"/>
            <ac:picMk id="2050" creationId="{69C02AA3-3A0D-4E01-9B9C-96CEA4EF672C}"/>
          </ac:picMkLst>
        </pc:picChg>
      </pc:sldChg>
      <pc:sldChg chg="addSp add">
        <pc:chgData name="Filip Finfando" userId="27a0f514664bdcac" providerId="LiveId" clId="{4C4D2EC6-95EB-44EC-8CD5-E0D87338F25B}" dt="2019-10-26T12:54:33.843" v="63"/>
        <pc:sldMkLst>
          <pc:docMk/>
          <pc:sldMk cId="2689586973" sldId="264"/>
        </pc:sldMkLst>
        <pc:picChg chg="add">
          <ac:chgData name="Filip Finfando" userId="27a0f514664bdcac" providerId="LiveId" clId="{4C4D2EC6-95EB-44EC-8CD5-E0D87338F25B}" dt="2019-10-26T12:54:33.843" v="63"/>
          <ac:picMkLst>
            <pc:docMk/>
            <pc:sldMk cId="2689586973" sldId="264"/>
            <ac:picMk id="3074" creationId="{357B96A2-EF1E-4D60-B37A-05FD27C4BE9E}"/>
          </ac:picMkLst>
        </pc:picChg>
      </pc:sldChg>
      <pc:sldChg chg="addSp delSp modSp add setBg">
        <pc:chgData name="Filip Finfando" userId="27a0f514664bdcac" providerId="LiveId" clId="{4C4D2EC6-95EB-44EC-8CD5-E0D87338F25B}" dt="2019-10-27T09:26:16.534" v="1546" actId="1076"/>
        <pc:sldMkLst>
          <pc:docMk/>
          <pc:sldMk cId="1534182440" sldId="265"/>
        </pc:sldMkLst>
        <pc:spChg chg="add del mod">
          <ac:chgData name="Filip Finfando" userId="27a0f514664bdcac" providerId="LiveId" clId="{4C4D2EC6-95EB-44EC-8CD5-E0D87338F25B}" dt="2019-10-26T13:08:30.168" v="374" actId="478"/>
          <ac:spMkLst>
            <pc:docMk/>
            <pc:sldMk cId="1534182440" sldId="265"/>
            <ac:spMk id="2" creationId="{420B9FD3-C9AD-48A4-8C9F-EA6BF063E15F}"/>
          </ac:spMkLst>
        </pc:spChg>
        <pc:spChg chg="add mod">
          <ac:chgData name="Filip Finfando" userId="27a0f514664bdcac" providerId="LiveId" clId="{4C4D2EC6-95EB-44EC-8CD5-E0D87338F25B}" dt="2019-10-27T09:26:16.534" v="1546" actId="1076"/>
          <ac:spMkLst>
            <pc:docMk/>
            <pc:sldMk cId="1534182440" sldId="265"/>
            <ac:spMk id="3" creationId="{1D7C6DBC-A211-48A1-9A00-5D6DA5AE4C76}"/>
          </ac:spMkLst>
        </pc:spChg>
        <pc:spChg chg="add mod">
          <ac:chgData name="Filip Finfando" userId="27a0f514664bdcac" providerId="LiveId" clId="{4C4D2EC6-95EB-44EC-8CD5-E0D87338F25B}" dt="2019-10-26T13:20:02.299" v="1018" actId="207"/>
          <ac:spMkLst>
            <pc:docMk/>
            <pc:sldMk cId="1534182440" sldId="265"/>
            <ac:spMk id="12" creationId="{754A5DFD-E1BE-4F26-8BD3-CE0CDA2426BA}"/>
          </ac:spMkLst>
        </pc:spChg>
        <pc:spChg chg="add mod">
          <ac:chgData name="Filip Finfando" userId="27a0f514664bdcac" providerId="LiveId" clId="{4C4D2EC6-95EB-44EC-8CD5-E0D87338F25B}" dt="2019-10-26T13:20:02.299" v="1018" actId="207"/>
          <ac:spMkLst>
            <pc:docMk/>
            <pc:sldMk cId="1534182440" sldId="265"/>
            <ac:spMk id="13" creationId="{56C40A3A-B325-455C-A7C9-7787086244BB}"/>
          </ac:spMkLst>
        </pc:spChg>
        <pc:spChg chg="add mod">
          <ac:chgData name="Filip Finfando" userId="27a0f514664bdcac" providerId="LiveId" clId="{4C4D2EC6-95EB-44EC-8CD5-E0D87338F25B}" dt="2019-10-26T13:20:02.299" v="1018" actId="207"/>
          <ac:spMkLst>
            <pc:docMk/>
            <pc:sldMk cId="1534182440" sldId="265"/>
            <ac:spMk id="14" creationId="{77D2775E-2C79-4EB4-A768-2DB79C1CABD8}"/>
          </ac:spMkLst>
        </pc:spChg>
        <pc:spChg chg="add mod">
          <ac:chgData name="Filip Finfando" userId="27a0f514664bdcac" providerId="LiveId" clId="{4C4D2EC6-95EB-44EC-8CD5-E0D87338F25B}" dt="2019-10-26T13:20:02.299" v="1018" actId="207"/>
          <ac:spMkLst>
            <pc:docMk/>
            <pc:sldMk cId="1534182440" sldId="265"/>
            <ac:spMk id="15" creationId="{1329AB8A-5C61-4E8D-A7C5-353395DD6D12}"/>
          </ac:spMkLst>
        </pc:spChg>
        <pc:spChg chg="add del">
          <ac:chgData name="Filip Finfando" userId="27a0f514664bdcac" providerId="LiveId" clId="{4C4D2EC6-95EB-44EC-8CD5-E0D87338F25B}" dt="2019-10-26T13:16:29.270" v="574" actId="478"/>
          <ac:spMkLst>
            <pc:docMk/>
            <pc:sldMk cId="1534182440" sldId="265"/>
            <ac:spMk id="21" creationId="{379D9EEE-A171-4CD6-91D4-F404C1A41C45}"/>
          </ac:spMkLst>
        </pc:spChg>
        <pc:grpChg chg="add mod">
          <ac:chgData name="Filip Finfando" userId="27a0f514664bdcac" providerId="LiveId" clId="{4C4D2EC6-95EB-44EC-8CD5-E0D87338F25B}" dt="2019-10-26T13:32:39.643" v="1310" actId="1035"/>
          <ac:grpSpMkLst>
            <pc:docMk/>
            <pc:sldMk cId="1534182440" sldId="265"/>
            <ac:grpSpMk id="7" creationId="{6ED35E86-B1C5-4629-BB8A-7AF482E1ABEC}"/>
          </ac:grpSpMkLst>
        </pc:grpChg>
        <pc:grpChg chg="add mod">
          <ac:chgData name="Filip Finfando" userId="27a0f514664bdcac" providerId="LiveId" clId="{4C4D2EC6-95EB-44EC-8CD5-E0D87338F25B}" dt="2019-10-26T13:13:18.275" v="432"/>
          <ac:grpSpMkLst>
            <pc:docMk/>
            <pc:sldMk cId="1534182440" sldId="265"/>
            <ac:grpSpMk id="8" creationId="{1A110CE4-73C9-4CC3-9CA8-C50DC63D443F}"/>
          </ac:grpSpMkLst>
        </pc:grpChg>
        <pc:grpChg chg="add mod">
          <ac:chgData name="Filip Finfando" userId="27a0f514664bdcac" providerId="LiveId" clId="{4C4D2EC6-95EB-44EC-8CD5-E0D87338F25B}" dt="2019-10-26T13:13:18.275" v="432"/>
          <ac:grpSpMkLst>
            <pc:docMk/>
            <pc:sldMk cId="1534182440" sldId="265"/>
            <ac:grpSpMk id="10" creationId="{B0EA7518-4C45-4199-A122-24395304538E}"/>
          </ac:grpSpMkLst>
        </pc:grpChg>
        <pc:grpChg chg="add mod">
          <ac:chgData name="Filip Finfando" userId="27a0f514664bdcac" providerId="LiveId" clId="{4C4D2EC6-95EB-44EC-8CD5-E0D87338F25B}" dt="2019-10-26T13:13:18.275" v="432"/>
          <ac:grpSpMkLst>
            <pc:docMk/>
            <pc:sldMk cId="1534182440" sldId="265"/>
            <ac:grpSpMk id="11" creationId="{B2E2E649-4B32-4BBE-968B-4D746CFC55C0}"/>
          </ac:grpSpMkLst>
        </pc:grpChg>
        <pc:picChg chg="add mod">
          <ac:chgData name="Filip Finfando" userId="27a0f514664bdcac" providerId="LiveId" clId="{4C4D2EC6-95EB-44EC-8CD5-E0D87338F25B}" dt="2019-10-26T13:20:08.718" v="1019" actId="207"/>
          <ac:picMkLst>
            <pc:docMk/>
            <pc:sldMk cId="1534182440" sldId="265"/>
            <ac:picMk id="9" creationId="{08748B0D-6D60-48DB-AF9F-B5D67698205A}"/>
          </ac:picMkLst>
        </pc:picChg>
        <pc:picChg chg="add">
          <ac:chgData name="Filip Finfando" userId="27a0f514664bdcac" providerId="LiveId" clId="{4C4D2EC6-95EB-44EC-8CD5-E0D87338F25B}" dt="2019-10-26T13:13:18.275" v="432"/>
          <ac:picMkLst>
            <pc:docMk/>
            <pc:sldMk cId="1534182440" sldId="265"/>
            <ac:picMk id="16" creationId="{B01D1365-69F9-48A6-90F0-A166AF570CE2}"/>
          </ac:picMkLst>
        </pc:picChg>
        <pc:picChg chg="add">
          <ac:chgData name="Filip Finfando" userId="27a0f514664bdcac" providerId="LiveId" clId="{4C4D2EC6-95EB-44EC-8CD5-E0D87338F25B}" dt="2019-10-26T13:13:18.275" v="432"/>
          <ac:picMkLst>
            <pc:docMk/>
            <pc:sldMk cId="1534182440" sldId="265"/>
            <ac:picMk id="17" creationId="{B39F0678-871A-4866-8A67-80293A978183}"/>
          </ac:picMkLst>
        </pc:picChg>
        <pc:picChg chg="add">
          <ac:chgData name="Filip Finfando" userId="27a0f514664bdcac" providerId="LiveId" clId="{4C4D2EC6-95EB-44EC-8CD5-E0D87338F25B}" dt="2019-10-26T13:13:18.275" v="432"/>
          <ac:picMkLst>
            <pc:docMk/>
            <pc:sldMk cId="1534182440" sldId="265"/>
            <ac:picMk id="18" creationId="{F6440460-8655-4237-A894-127629165C2F}"/>
          </ac:picMkLst>
        </pc:picChg>
        <pc:picChg chg="add">
          <ac:chgData name="Filip Finfando" userId="27a0f514664bdcac" providerId="LiveId" clId="{4C4D2EC6-95EB-44EC-8CD5-E0D87338F25B}" dt="2019-10-26T13:13:18.275" v="432"/>
          <ac:picMkLst>
            <pc:docMk/>
            <pc:sldMk cId="1534182440" sldId="265"/>
            <ac:picMk id="19" creationId="{09A3A86A-700E-4142-A1F6-BB5BC66C1167}"/>
          </ac:picMkLst>
        </pc:picChg>
        <pc:picChg chg="add mod">
          <ac:chgData name="Filip Finfando" userId="27a0f514664bdcac" providerId="LiveId" clId="{4C4D2EC6-95EB-44EC-8CD5-E0D87338F25B}" dt="2019-10-26T13:33:04.345" v="1360" actId="1038"/>
          <ac:picMkLst>
            <pc:docMk/>
            <pc:sldMk cId="1534182440" sldId="265"/>
            <ac:picMk id="20" creationId="{02E6CAF8-623B-4017-968C-A3D237AA1DD1}"/>
          </ac:picMkLst>
        </pc:picChg>
        <pc:picChg chg="add del">
          <ac:chgData name="Filip Finfando" userId="27a0f514664bdcac" providerId="LiveId" clId="{4C4D2EC6-95EB-44EC-8CD5-E0D87338F25B}" dt="2019-10-26T13:12:53.379" v="431"/>
          <ac:picMkLst>
            <pc:docMk/>
            <pc:sldMk cId="1534182440" sldId="265"/>
            <ac:picMk id="5122" creationId="{E2BD2E41-D734-4298-A490-80786248F096}"/>
          </ac:picMkLst>
        </pc:picChg>
        <pc:picChg chg="add del">
          <ac:chgData name="Filip Finfando" userId="27a0f514664bdcac" providerId="LiveId" clId="{4C4D2EC6-95EB-44EC-8CD5-E0D87338F25B}" dt="2019-10-26T13:12:53.379" v="431"/>
          <ac:picMkLst>
            <pc:docMk/>
            <pc:sldMk cId="1534182440" sldId="265"/>
            <ac:picMk id="5123" creationId="{8A70E6BC-7BE6-4348-98C2-5CC5008F1137}"/>
          </ac:picMkLst>
        </pc:picChg>
        <pc:picChg chg="add del">
          <ac:chgData name="Filip Finfando" userId="27a0f514664bdcac" providerId="LiveId" clId="{4C4D2EC6-95EB-44EC-8CD5-E0D87338F25B}" dt="2019-10-26T13:12:53.379" v="431"/>
          <ac:picMkLst>
            <pc:docMk/>
            <pc:sldMk cId="1534182440" sldId="265"/>
            <ac:picMk id="5124" creationId="{C8CA17FF-760A-425D-81C5-769A2CFB7068}"/>
          </ac:picMkLst>
        </pc:picChg>
        <pc:picChg chg="add del">
          <ac:chgData name="Filip Finfando" userId="27a0f514664bdcac" providerId="LiveId" clId="{4C4D2EC6-95EB-44EC-8CD5-E0D87338F25B}" dt="2019-10-26T13:12:53.379" v="431"/>
          <ac:picMkLst>
            <pc:docMk/>
            <pc:sldMk cId="1534182440" sldId="265"/>
            <ac:picMk id="5125" creationId="{B3F4806C-8253-4501-A94C-D0E2D8EC26C3}"/>
          </ac:picMkLst>
        </pc:picChg>
        <pc:picChg chg="add del">
          <ac:chgData name="Filip Finfando" userId="27a0f514664bdcac" providerId="LiveId" clId="{4C4D2EC6-95EB-44EC-8CD5-E0D87338F25B}" dt="2019-10-26T13:32:05.320" v="1242"/>
          <ac:picMkLst>
            <pc:docMk/>
            <pc:sldMk cId="1534182440" sldId="265"/>
            <ac:picMk id="5127" creationId="{64BA0871-AE31-4F4D-8BA4-B7E18882CDDD}"/>
          </ac:picMkLst>
        </pc:picChg>
        <pc:picChg chg="add del mod">
          <ac:chgData name="Filip Finfando" userId="27a0f514664bdcac" providerId="LiveId" clId="{4C4D2EC6-95EB-44EC-8CD5-E0D87338F25B}" dt="2019-10-26T13:32:14.809" v="1248"/>
          <ac:picMkLst>
            <pc:docMk/>
            <pc:sldMk cId="1534182440" sldId="265"/>
            <ac:picMk id="5129" creationId="{E56AB936-75CD-47EC-B877-553D81FBF716}"/>
          </ac:picMkLst>
        </pc:picChg>
        <pc:picChg chg="add del mod">
          <ac:chgData name="Filip Finfando" userId="27a0f514664bdcac" providerId="LiveId" clId="{4C4D2EC6-95EB-44EC-8CD5-E0D87338F25B}" dt="2019-10-26T13:32:22.526" v="1252" actId="478"/>
          <ac:picMkLst>
            <pc:docMk/>
            <pc:sldMk cId="1534182440" sldId="265"/>
            <ac:picMk id="5131" creationId="{733D4AD1-DE77-49CD-A697-29FE838DC125}"/>
          </ac:picMkLst>
        </pc:picChg>
        <pc:picChg chg="add del mod">
          <ac:chgData name="Filip Finfando" userId="27a0f514664bdcac" providerId="LiveId" clId="{4C4D2EC6-95EB-44EC-8CD5-E0D87338F25B}" dt="2019-10-27T09:26:09.368" v="1545" actId="478"/>
          <ac:picMkLst>
            <pc:docMk/>
            <pc:sldMk cId="1534182440" sldId="265"/>
            <ac:picMk id="5133" creationId="{274D7251-1C4B-4FE8-8D9E-9AA8255D6B1B}"/>
          </ac:picMkLst>
        </pc:picChg>
        <pc:picChg chg="add del mod">
          <ac:chgData name="Filip Finfando" userId="27a0f514664bdcac" providerId="LiveId" clId="{4C4D2EC6-95EB-44EC-8CD5-E0D87338F25B}" dt="2019-10-26T15:01:12.050" v="1411" actId="478"/>
          <ac:picMkLst>
            <pc:docMk/>
            <pc:sldMk cId="1534182440" sldId="265"/>
            <ac:picMk id="5135" creationId="{B89E8D5E-24A8-4CDF-B06F-8EE160328F38}"/>
          </ac:picMkLst>
        </pc:picChg>
        <pc:picChg chg="add del mod">
          <ac:chgData name="Filip Finfando" userId="27a0f514664bdcac" providerId="LiveId" clId="{4C4D2EC6-95EB-44EC-8CD5-E0D87338F25B}" dt="2019-10-27T09:26:09.368" v="1545" actId="478"/>
          <ac:picMkLst>
            <pc:docMk/>
            <pc:sldMk cId="1534182440" sldId="265"/>
            <ac:picMk id="5137" creationId="{10CB67B5-E9BB-474F-93A3-47B7E9074DA6}"/>
          </ac:picMkLst>
        </pc:picChg>
      </pc:sldChg>
      <pc:sldChg chg="add del">
        <pc:chgData name="Filip Finfando" userId="27a0f514664bdcac" providerId="LiveId" clId="{4C4D2EC6-95EB-44EC-8CD5-E0D87338F25B}" dt="2019-10-26T13:23:40.477" v="1120" actId="2696"/>
        <pc:sldMkLst>
          <pc:docMk/>
          <pc:sldMk cId="1212368758" sldId="266"/>
        </pc:sldMkLst>
      </pc:sldChg>
      <pc:sldChg chg="addSp delSp modSp add del">
        <pc:chgData name="Filip Finfando" userId="27a0f514664bdcac" providerId="LiveId" clId="{4C4D2EC6-95EB-44EC-8CD5-E0D87338F25B}" dt="2019-10-26T13:16:21.245" v="572" actId="2696"/>
        <pc:sldMkLst>
          <pc:docMk/>
          <pc:sldMk cId="3304267021" sldId="266"/>
        </pc:sldMkLst>
        <pc:spChg chg="add del mod">
          <ac:chgData name="Filip Finfando" userId="27a0f514664bdcac" providerId="LiveId" clId="{4C4D2EC6-95EB-44EC-8CD5-E0D87338F25B}" dt="2019-10-26T13:15:39.399" v="533"/>
          <ac:spMkLst>
            <pc:docMk/>
            <pc:sldMk cId="3304267021" sldId="266"/>
            <ac:spMk id="3" creationId="{9A422A6F-F848-4ED4-83E1-AF19607D7DD3}"/>
          </ac:spMkLst>
        </pc:spChg>
        <pc:picChg chg="add mod">
          <ac:chgData name="Filip Finfando" userId="27a0f514664bdcac" providerId="LiveId" clId="{4C4D2EC6-95EB-44EC-8CD5-E0D87338F25B}" dt="2019-10-26T13:15:15.585" v="451" actId="1076"/>
          <ac:picMkLst>
            <pc:docMk/>
            <pc:sldMk cId="3304267021" sldId="266"/>
            <ac:picMk id="2" creationId="{AC0CDA02-8F0F-4144-91F1-664FA1AD9DE7}"/>
          </ac:picMkLst>
        </pc:picChg>
      </pc:sldChg>
      <pc:sldChg chg="addSp modSp add">
        <pc:chgData name="Filip Finfando" userId="27a0f514664bdcac" providerId="LiveId" clId="{4C4D2EC6-95EB-44EC-8CD5-E0D87338F25B}" dt="2019-10-26T13:27:30.280" v="1194" actId="121"/>
        <pc:sldMkLst>
          <pc:docMk/>
          <pc:sldMk cId="607270111" sldId="267"/>
        </pc:sldMkLst>
        <pc:spChg chg="add mod">
          <ac:chgData name="Filip Finfando" userId="27a0f514664bdcac" providerId="LiveId" clId="{4C4D2EC6-95EB-44EC-8CD5-E0D87338F25B}" dt="2019-10-26T13:27:30.280" v="1194" actId="121"/>
          <ac:spMkLst>
            <pc:docMk/>
            <pc:sldMk cId="607270111" sldId="267"/>
            <ac:spMk id="3" creationId="{324497D7-BBAF-4CA1-B6DF-228243A73B71}"/>
          </ac:spMkLst>
        </pc:spChg>
        <pc:picChg chg="add mod">
          <ac:chgData name="Filip Finfando" userId="27a0f514664bdcac" providerId="LiveId" clId="{4C4D2EC6-95EB-44EC-8CD5-E0D87338F25B}" dt="2019-10-26T13:23:58.851" v="1166" actId="1076"/>
          <ac:picMkLst>
            <pc:docMk/>
            <pc:sldMk cId="607270111" sldId="267"/>
            <ac:picMk id="2" creationId="{C9C4C3B6-AF5F-449E-BBC4-22287DA06F2F}"/>
          </ac:picMkLst>
        </pc:picChg>
      </pc:sldChg>
    </pc:docChg>
  </pc:docChgLst>
  <pc:docChgLst>
    <pc:chgData name="Daniel Minguez Camacho" userId="74701aa6f68adfdb" providerId="Windows Live" clId="Web-{C1DB99FA-4AFC-4BFB-9DF3-89CFF5AFE51B}"/>
    <pc:docChg chg="modSld">
      <pc:chgData name="Daniel Minguez Camacho" userId="74701aa6f68adfdb" providerId="Windows Live" clId="Web-{C1DB99FA-4AFC-4BFB-9DF3-89CFF5AFE51B}" dt="2019-10-26T11:50:23.731" v="341" actId="20577"/>
      <pc:docMkLst>
        <pc:docMk/>
      </pc:docMkLst>
      <pc:sldChg chg="addSp delSp modSp modNotes">
        <pc:chgData name="Daniel Minguez Camacho" userId="74701aa6f68adfdb" providerId="Windows Live" clId="Web-{C1DB99FA-4AFC-4BFB-9DF3-89CFF5AFE51B}" dt="2019-10-26T11:50:22.359" v="339" actId="20577"/>
        <pc:sldMkLst>
          <pc:docMk/>
          <pc:sldMk cId="2406273178" sldId="256"/>
        </pc:sldMkLst>
        <pc:spChg chg="del">
          <ac:chgData name="Daniel Minguez Camacho" userId="74701aa6f68adfdb" providerId="Windows Live" clId="Web-{C1DB99FA-4AFC-4BFB-9DF3-89CFF5AFE51B}" dt="2019-10-26T08:51:02.678" v="0"/>
          <ac:spMkLst>
            <pc:docMk/>
            <pc:sldMk cId="2406273178" sldId="256"/>
            <ac:spMk id="2" creationId="{00000000-0000-0000-0000-000000000000}"/>
          </ac:spMkLst>
        </pc:spChg>
        <pc:spChg chg="add mod">
          <ac:chgData name="Daniel Minguez Camacho" userId="74701aa6f68adfdb" providerId="Windows Live" clId="Web-{C1DB99FA-4AFC-4BFB-9DF3-89CFF5AFE51B}" dt="2019-10-26T11:50:22.359" v="339" actId="20577"/>
          <ac:spMkLst>
            <pc:docMk/>
            <pc:sldMk cId="2406273178" sldId="256"/>
            <ac:spMk id="2" creationId="{64DA6AA6-A676-4885-BF7F-E2DD74B85E32}"/>
          </ac:spMkLst>
        </pc:spChg>
        <pc:spChg chg="del">
          <ac:chgData name="Daniel Minguez Camacho" userId="74701aa6f68adfdb" providerId="Windows Live" clId="Web-{C1DB99FA-4AFC-4BFB-9DF3-89CFF5AFE51B}" dt="2019-10-26T08:51:04.580" v="1"/>
          <ac:spMkLst>
            <pc:docMk/>
            <pc:sldMk cId="2406273178" sldId="256"/>
            <ac:spMk id="3" creationId="{00000000-0000-0000-0000-000000000000}"/>
          </ac:spMkLst>
        </pc:spChg>
      </pc:sldChg>
    </pc:docChg>
  </pc:docChgLst>
  <pc:docChgLst>
    <pc:chgData name="Panagiotis Michalopoulos" userId="9a7ccf8c871e4048" providerId="Windows Live" clId="Web-{C57311DD-8651-40E1-BAF7-F30C6758BEC9}"/>
    <pc:docChg chg="addSld modSld">
      <pc:chgData name="Panagiotis Michalopoulos" userId="9a7ccf8c871e4048" providerId="Windows Live" clId="Web-{C57311DD-8651-40E1-BAF7-F30C6758BEC9}" dt="2019-10-26T19:59:05.696" v="117" actId="1076"/>
      <pc:docMkLst>
        <pc:docMk/>
      </pc:docMkLst>
      <pc:sldChg chg="addSp delSp modSp mod setBg setClrOvrMap">
        <pc:chgData name="Panagiotis Michalopoulos" userId="9a7ccf8c871e4048" providerId="Windows Live" clId="Web-{C57311DD-8651-40E1-BAF7-F30C6758BEC9}" dt="2019-10-26T19:59:05.696" v="117" actId="1076"/>
        <pc:sldMkLst>
          <pc:docMk/>
          <pc:sldMk cId="164479772" sldId="262"/>
        </pc:sldMkLst>
        <pc:spChg chg="del">
          <ac:chgData name="Panagiotis Michalopoulos" userId="9a7ccf8c871e4048" providerId="Windows Live" clId="Web-{C57311DD-8651-40E1-BAF7-F30C6758BEC9}" dt="2019-10-26T19:20:00.541" v="53"/>
          <ac:spMkLst>
            <pc:docMk/>
            <pc:sldMk cId="164479772" sldId="262"/>
            <ac:spMk id="3" creationId="{DA181CC1-D30C-4642-8C56-EE9EB2ABE3F6}"/>
          </ac:spMkLst>
        </pc:spChg>
        <pc:spChg chg="add del">
          <ac:chgData name="Panagiotis Michalopoulos" userId="9a7ccf8c871e4048" providerId="Windows Live" clId="Web-{C57311DD-8651-40E1-BAF7-F30C6758BEC9}" dt="2019-10-26T19:22:32.137" v="64"/>
          <ac:spMkLst>
            <pc:docMk/>
            <pc:sldMk cId="164479772" sldId="262"/>
            <ac:spMk id="4" creationId="{A4D1609B-102A-4C77-86A2-ACB29FB96D59}"/>
          </ac:spMkLst>
        </pc:spChg>
        <pc:spChg chg="add del">
          <ac:chgData name="Panagiotis Michalopoulos" userId="9a7ccf8c871e4048" providerId="Windows Live" clId="Web-{C57311DD-8651-40E1-BAF7-F30C6758BEC9}" dt="2019-10-26T19:22:32.137" v="64"/>
          <ac:spMkLst>
            <pc:docMk/>
            <pc:sldMk cId="164479772" sldId="262"/>
            <ac:spMk id="9" creationId="{C651F706-C94E-46D4-BAAE-BAFD1AD976FE}"/>
          </ac:spMkLst>
        </pc:spChg>
        <pc:spChg chg="add del">
          <ac:chgData name="Panagiotis Michalopoulos" userId="9a7ccf8c871e4048" providerId="Windows Live" clId="Web-{C57311DD-8651-40E1-BAF7-F30C6758BEC9}" dt="2019-10-26T19:55:52.710" v="96"/>
          <ac:spMkLst>
            <pc:docMk/>
            <pc:sldMk cId="164479772" sldId="262"/>
            <ac:spMk id="14" creationId="{A4D1609B-102A-4C77-86A2-ACB29FB96D59}"/>
          </ac:spMkLst>
        </pc:spChg>
        <pc:spChg chg="add del">
          <ac:chgData name="Panagiotis Michalopoulos" userId="9a7ccf8c871e4048" providerId="Windows Live" clId="Web-{C57311DD-8651-40E1-BAF7-F30C6758BEC9}" dt="2019-10-26T19:55:52.710" v="96"/>
          <ac:spMkLst>
            <pc:docMk/>
            <pc:sldMk cId="164479772" sldId="262"/>
            <ac:spMk id="16" creationId="{C651F706-C94E-46D4-BAAE-BAFD1AD976FE}"/>
          </ac:spMkLst>
        </pc:spChg>
        <pc:spChg chg="add del">
          <ac:chgData name="Panagiotis Michalopoulos" userId="9a7ccf8c871e4048" providerId="Windows Live" clId="Web-{C57311DD-8651-40E1-BAF7-F30C6758BEC9}" dt="2019-10-26T19:55:44.678" v="93"/>
          <ac:spMkLst>
            <pc:docMk/>
            <pc:sldMk cId="164479772" sldId="262"/>
            <ac:spMk id="21" creationId="{2A8AA5BC-4F7A-4226-8F99-6D824B226A97}"/>
          </ac:spMkLst>
        </pc:spChg>
        <pc:spChg chg="add del">
          <ac:chgData name="Panagiotis Michalopoulos" userId="9a7ccf8c871e4048" providerId="Windows Live" clId="Web-{C57311DD-8651-40E1-BAF7-F30C6758BEC9}" dt="2019-10-26T19:53:21.723" v="89"/>
          <ac:spMkLst>
            <pc:docMk/>
            <pc:sldMk cId="164479772" sldId="262"/>
            <ac:spMk id="24" creationId="{673E9FC8-2143-48A2-9DEE-AABBC7E301A8}"/>
          </ac:spMkLst>
        </pc:spChg>
        <pc:spChg chg="add del">
          <ac:chgData name="Panagiotis Michalopoulos" userId="9a7ccf8c871e4048" providerId="Windows Live" clId="Web-{C57311DD-8651-40E1-BAF7-F30C6758BEC9}" dt="2019-10-26T19:55:44.678" v="93"/>
          <ac:spMkLst>
            <pc:docMk/>
            <pc:sldMk cId="164479772" sldId="262"/>
            <ac:spMk id="26" creationId="{3E5445C6-DD42-4979-86FF-03730E8C6DB0}"/>
          </ac:spMkLst>
        </pc:spChg>
        <pc:picChg chg="add del mod">
          <ac:chgData name="Panagiotis Michalopoulos" userId="9a7ccf8c871e4048" providerId="Windows Live" clId="Web-{C57311DD-8651-40E1-BAF7-F30C6758BEC9}" dt="2019-10-26T19:57:52.414" v="109"/>
          <ac:picMkLst>
            <pc:docMk/>
            <pc:sldMk cId="164479772" sldId="262"/>
            <ac:picMk id="2" creationId="{DDACD757-88C7-464C-9E60-58A7421CDCBF}"/>
          </ac:picMkLst>
        </pc:picChg>
        <pc:picChg chg="del mod">
          <ac:chgData name="Panagiotis Michalopoulos" userId="9a7ccf8c871e4048" providerId="Windows Live" clId="Web-{C57311DD-8651-40E1-BAF7-F30C6758BEC9}" dt="2019-10-26T19:19:57.682" v="51"/>
          <ac:picMkLst>
            <pc:docMk/>
            <pc:sldMk cId="164479772" sldId="262"/>
            <ac:picMk id="5" creationId="{A4A97604-4025-4085-B90F-F2B72D1FC7D9}"/>
          </ac:picMkLst>
        </pc:picChg>
        <pc:picChg chg="del mod">
          <ac:chgData name="Panagiotis Michalopoulos" userId="9a7ccf8c871e4048" providerId="Windows Live" clId="Web-{C57311DD-8651-40E1-BAF7-F30C6758BEC9}" dt="2019-10-26T19:19:58.932" v="52"/>
          <ac:picMkLst>
            <pc:docMk/>
            <pc:sldMk cId="164479772" sldId="262"/>
            <ac:picMk id="6" creationId="{484A9DF5-8457-43A9-9912-0CA65980563F}"/>
          </ac:picMkLst>
        </pc:picChg>
        <pc:picChg chg="del mod">
          <ac:chgData name="Panagiotis Michalopoulos" userId="9a7ccf8c871e4048" providerId="Windows Live" clId="Web-{C57311DD-8651-40E1-BAF7-F30C6758BEC9}" dt="2019-10-26T19:20:06.307" v="56"/>
          <ac:picMkLst>
            <pc:docMk/>
            <pc:sldMk cId="164479772" sldId="262"/>
            <ac:picMk id="7" creationId="{CE37F337-FB9E-4D5E-ADB7-C735059662AE}"/>
          </ac:picMkLst>
        </pc:picChg>
        <pc:picChg chg="add del mod">
          <ac:chgData name="Panagiotis Michalopoulos" userId="9a7ccf8c871e4048" providerId="Windows Live" clId="Web-{C57311DD-8651-40E1-BAF7-F30C6758BEC9}" dt="2019-10-26T19:28:31.016" v="71"/>
          <ac:picMkLst>
            <pc:docMk/>
            <pc:sldMk cId="164479772" sldId="262"/>
            <ac:picMk id="8" creationId="{21C142F1-75BB-465A-B91F-12D7CE83015A}"/>
          </ac:picMkLst>
        </pc:picChg>
        <pc:picChg chg="add mod">
          <ac:chgData name="Panagiotis Michalopoulos" userId="9a7ccf8c871e4048" providerId="Windows Live" clId="Web-{C57311DD-8651-40E1-BAF7-F30C6758BEC9}" dt="2019-10-26T19:58:56.618" v="116" actId="1076"/>
          <ac:picMkLst>
            <pc:docMk/>
            <pc:sldMk cId="164479772" sldId="262"/>
            <ac:picMk id="11" creationId="{130AD17C-89E5-43A6-A7E6-951BD722D7F3}"/>
          </ac:picMkLst>
        </pc:picChg>
        <pc:picChg chg="add mod">
          <ac:chgData name="Panagiotis Michalopoulos" userId="9a7ccf8c871e4048" providerId="Windows Live" clId="Web-{C57311DD-8651-40E1-BAF7-F30C6758BEC9}" dt="2019-10-26T19:59:05.696" v="117" actId="1076"/>
          <ac:picMkLst>
            <pc:docMk/>
            <pc:sldMk cId="164479772" sldId="262"/>
            <ac:picMk id="13" creationId="{2A2487CE-C3AD-4891-80FA-1DB833995C7B}"/>
          </ac:picMkLst>
        </pc:picChg>
        <pc:picChg chg="add del mod ord">
          <ac:chgData name="Panagiotis Michalopoulos" userId="9a7ccf8c871e4048" providerId="Windows Live" clId="Web-{C57311DD-8651-40E1-BAF7-F30C6758BEC9}" dt="2019-10-26T19:55:55.897" v="97"/>
          <ac:picMkLst>
            <pc:docMk/>
            <pc:sldMk cId="164479772" sldId="262"/>
            <ac:picMk id="17" creationId="{4B64543B-2052-4FC6-819A-A54645A700F7}"/>
          </ac:picMkLst>
        </pc:picChg>
        <pc:picChg chg="add del mod ord">
          <ac:chgData name="Panagiotis Michalopoulos" userId="9a7ccf8c871e4048" providerId="Windows Live" clId="Web-{C57311DD-8651-40E1-BAF7-F30C6758BEC9}" dt="2019-10-26T19:55:47.381" v="94"/>
          <ac:picMkLst>
            <pc:docMk/>
            <pc:sldMk cId="164479772" sldId="262"/>
            <ac:picMk id="19" creationId="{73DF89AE-A810-485D-851F-416AAF9457ED}"/>
          </ac:picMkLst>
        </pc:picChg>
        <pc:picChg chg="add del mod">
          <ac:chgData name="Panagiotis Michalopoulos" userId="9a7ccf8c871e4048" providerId="Windows Live" clId="Web-{C57311DD-8651-40E1-BAF7-F30C6758BEC9}" dt="2019-10-26T19:57:03.539" v="107"/>
          <ac:picMkLst>
            <pc:docMk/>
            <pc:sldMk cId="164479772" sldId="262"/>
            <ac:picMk id="22" creationId="{7A5C77EA-2E8A-4DBE-8214-B33EC4CBBA03}"/>
          </ac:picMkLst>
        </pc:picChg>
        <pc:picChg chg="add mod ord">
          <ac:chgData name="Panagiotis Michalopoulos" userId="9a7ccf8c871e4048" providerId="Windows Live" clId="Web-{C57311DD-8651-40E1-BAF7-F30C6758BEC9}" dt="2019-10-26T19:58:32.196" v="115"/>
          <ac:picMkLst>
            <pc:docMk/>
            <pc:sldMk cId="164479772" sldId="262"/>
            <ac:picMk id="25" creationId="{915E5B7A-DDDD-4F7D-9369-9036B0858FFD}"/>
          </ac:picMkLst>
        </pc:picChg>
        <pc:picChg chg="del">
          <ac:chgData name="Panagiotis Michalopoulos" userId="9a7ccf8c871e4048" providerId="Windows Live" clId="Web-{C57311DD-8651-40E1-BAF7-F30C6758BEC9}" dt="2019-10-26T19:20:03.213" v="54"/>
          <ac:picMkLst>
            <pc:docMk/>
            <pc:sldMk cId="164479772" sldId="262"/>
            <ac:picMk id="1026" creationId="{B5876278-87CC-482F-952A-021B8DF2E566}"/>
          </ac:picMkLst>
        </pc:picChg>
      </pc:sldChg>
      <pc:sldChg chg="addSp modSp">
        <pc:chgData name="Panagiotis Michalopoulos" userId="9a7ccf8c871e4048" providerId="Windows Live" clId="Web-{C57311DD-8651-40E1-BAF7-F30C6758BEC9}" dt="2019-10-26T19:18:12.180" v="45"/>
        <pc:sldMkLst>
          <pc:docMk/>
          <pc:sldMk cId="233731654" sldId="268"/>
        </pc:sldMkLst>
        <pc:spChg chg="add mod ord">
          <ac:chgData name="Panagiotis Michalopoulos" userId="9a7ccf8c871e4048" providerId="Windows Live" clId="Web-{C57311DD-8651-40E1-BAF7-F30C6758BEC9}" dt="2019-10-26T19:18:12.180" v="45"/>
          <ac:spMkLst>
            <pc:docMk/>
            <pc:sldMk cId="233731654" sldId="268"/>
            <ac:spMk id="2" creationId="{D8C47339-B840-4B61-846A-DBFF06F08D69}"/>
          </ac:spMkLst>
        </pc:spChg>
        <pc:picChg chg="mod">
          <ac:chgData name="Panagiotis Michalopoulos" userId="9a7ccf8c871e4048" providerId="Windows Live" clId="Web-{C57311DD-8651-40E1-BAF7-F30C6758BEC9}" dt="2019-10-26T19:18:05.571" v="44" actId="1076"/>
          <ac:picMkLst>
            <pc:docMk/>
            <pc:sldMk cId="233731654" sldId="268"/>
            <ac:picMk id="10" creationId="{807F9991-0875-4A6A-A261-3B80F54E8C61}"/>
          </ac:picMkLst>
        </pc:picChg>
      </pc:sldChg>
      <pc:sldChg chg="addSp delSp modSp add replId">
        <pc:chgData name="Panagiotis Michalopoulos" userId="9a7ccf8c871e4048" providerId="Windows Live" clId="Web-{C57311DD-8651-40E1-BAF7-F30C6758BEC9}" dt="2019-10-26T19:26:03.577" v="66"/>
        <pc:sldMkLst>
          <pc:docMk/>
          <pc:sldMk cId="3268919034" sldId="275"/>
        </pc:sldMkLst>
        <pc:picChg chg="add del mod">
          <ac:chgData name="Panagiotis Michalopoulos" userId="9a7ccf8c871e4048" providerId="Windows Live" clId="Web-{C57311DD-8651-40E1-BAF7-F30C6758BEC9}" dt="2019-10-26T19:26:03.577" v="66"/>
          <ac:picMkLst>
            <pc:docMk/>
            <pc:sldMk cId="3268919034" sldId="275"/>
            <ac:picMk id="4" creationId="{E883C2E8-353C-49C7-83A8-208C21ED20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CA231-1E00-447D-8D81-83CB7F8BD391}" type="datetimeFigureOut">
              <a:rPr lang="en-US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80D31-83A4-4AA9-9A3B-81D999F96B56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2018.trust.org/methodology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-blox.com/en/product/neo-6-series" TargetMode="External"/><Relationship Id="rId13" Type="http://schemas.openxmlformats.org/officeDocument/2006/relationships/hyperlink" Target="https://www.amazon.co.uk/dp/B00VJDL2G8/ref=psdc_430581031_t2_B008IFXQFU" TargetMode="External"/><Relationship Id="rId18" Type="http://schemas.openxmlformats.org/officeDocument/2006/relationships/hyperlink" Target="https://sixfab.com/product/gsmgprs-shield/" TargetMode="External"/><Relationship Id="rId3" Type="http://schemas.openxmlformats.org/officeDocument/2006/relationships/hyperlink" Target="https://www.adafruit.com/product/3508" TargetMode="External"/><Relationship Id="rId7" Type="http://schemas.openxmlformats.org/officeDocument/2006/relationships/hyperlink" Target="https://www.ebay.co.uk/itm/Neo-6M-GPS-Module-GY-GPS6MV2-Arduino-Raspberry-Pi-Multiwii-APM-Naze32-Flip32-/153149995495" TargetMode="External"/><Relationship Id="rId12" Type="http://schemas.openxmlformats.org/officeDocument/2006/relationships/hyperlink" Target="https://www.amazon.co.uk/dp/B003MTTJOY/ref=as_li_tl?slotNum=1&amp;ie=UTF8&amp;linkCode=g12&amp;linkId=7QAXDGG72H4EWYFB&amp;imprToken=7rox-rbv9Mk9EssBNue8DA&amp;creativeASIN=B003MTTJOY&amp;tag=rapihq20uk-21&amp;creative=390957&amp;camp=1789&amp;th=1" TargetMode="External"/><Relationship Id="rId17" Type="http://schemas.openxmlformats.org/officeDocument/2006/relationships/hyperlink" Target="https://www.aliexpress.com/item/32927626838.html?spm=a2g0o.productlist.0.0.2df964d3jwHSgw&amp;algo_pvid=675457e7-c246-4dc3-a5ea-78c6dd689596&amp;algo_expid=675457e7-c246-4dc3-a5ea-78c6dd689596-0&amp;btsid=aa78ecbb-846d-4198-817b-a3808ebc11ea&amp;ws_ab_test=searchweb0_0,searchweb201602_10,searchweb201603_55" TargetMode="External"/><Relationship Id="rId2" Type="http://schemas.openxmlformats.org/officeDocument/2006/relationships/slide" Target="../slides/slide9.xml"/><Relationship Id="rId16" Type="http://schemas.openxmlformats.org/officeDocument/2006/relationships/hyperlink" Target="https://www.instructables.com/id/Super-Simple-Raspberry-Pi-433MHz-Home-Automation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parkfun.com/products/10028" TargetMode="External"/><Relationship Id="rId11" Type="http://schemas.openxmlformats.org/officeDocument/2006/relationships/hyperlink" Target="https://www.dfrobot.com/blog-481.html" TargetMode="External"/><Relationship Id="rId5" Type="http://schemas.openxmlformats.org/officeDocument/2006/relationships/hyperlink" Target="https://www.amazon.com/AKK-Transmitter-Switchable-Quadcopter-Inductrix/dp/B073WV3HLS/ref=sr_1_20?keywords=micro+camera&amp;qid=1572079615&amp;sr=8-20" TargetMode="External"/><Relationship Id="rId15" Type="http://schemas.openxmlformats.org/officeDocument/2006/relationships/hyperlink" Target="https://www.amazon.co.uk/433Mhz-transmitter-receiver-Arduino-project/dp/B00E9OGFLQ/ref=pd_sbs_147_6/261-2295907-8965365?_encoding=UTF8&amp;pd_rd_i=B00E9OGFLQ&amp;pd_rd_r=d8baa161-fb8a-4f5f-a4a4-6e73556bb84e&amp;pd_rd_w=cocyS&amp;pd_rd_wg=J659i&amp;pf_rd_p=cc188cba-1892-42b3-956f-6c67d0ab7a00&amp;pf_rd_r=KVE6ZTHYCYJACFCZNEDC&amp;psc=1&amp;refRID=KVE6ZTHYCYJACFCZNEDC" TargetMode="External"/><Relationship Id="rId10" Type="http://schemas.openxmlformats.org/officeDocument/2006/relationships/hyperlink" Target="https://www.scienceabc.com/innovation/what-is-the-range-of-bluetooth-and-how-can-it-be-extended.html" TargetMode="External"/><Relationship Id="rId4" Type="http://schemas.openxmlformats.org/officeDocument/2006/relationships/hyperlink" Target="https://www.amazon.com/Hidden-Camera-Office-Security-Action/dp/B07QYXDRH4/ref=sr_1_18_sspa?keywords=micro+camera&amp;qid=1572079615&amp;sr=8-18-spons&amp;psc=1&amp;spLa=ZW5jcnlwdGVkUXVhbGlmaWVyPUEyMVg2QTcxSkFMWkQzJmVuY3J5cHRlZElkPUEwNjQyOTI5MVo4OFpTVUxLNkg5SSZlbmNyeXB0ZWRBZElkPUEwNDI3MjMzM1RSSUhWTzhZOFpOViZ3aWRnZXROYW1lPXNwX2F0Zl9uZXh0JmFjdGlvbj1jbGlja1JlZGlyZWN0JmRvTm90TG9nQ2xpY2s9dHJ1ZQ==" TargetMode="External"/><Relationship Id="rId9" Type="http://schemas.openxmlformats.org/officeDocument/2006/relationships/hyperlink" Target="https://www.ebay.co.uk/itm/161922836943" TargetMode="External"/><Relationship Id="rId14" Type="http://schemas.openxmlformats.org/officeDocument/2006/relationships/hyperlink" Target="https://www.amazon.co.uk/gp/product/B07B9KV8D9/ref=as_li_qf_asin_il_tl?ie=UTF8&amp;tag=georgsinstr-21&amp;creative=6738&amp;linkCode=as2&amp;creativeASIN=B07B9KV8D9&amp;linkId=e53648b0d9a9adb9f251cb2ac126bad6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Newspaper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80D31-83A4-4AA9-9A3B-81D999F96B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69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80D31-83A4-4AA9-9A3B-81D999F96B56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16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https://poll2018.trust.org/methodology/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80D31-83A4-4AA9-9A3B-81D999F96B56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9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80D31-83A4-4AA9-9A3B-81D999F96B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2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Often you start to feel uncomfortable well in advance, but it is not the reason yet to notify someone about it. </a:t>
            </a:r>
          </a:p>
          <a:p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80D31-83A4-4AA9-9A3B-81D999F96B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80D31-83A4-4AA9-9A3B-81D999F96B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84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80D31-83A4-4AA9-9A3B-81D999F96B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54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80D31-83A4-4AA9-9A3B-81D999F96B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33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Camera:</a:t>
            </a:r>
          </a:p>
          <a:p>
            <a:r>
              <a:rPr lang="en-US">
                <a:hlinkClick r:id="rId3"/>
              </a:rPr>
              <a:t>https://www.adafruit.com/product/3508</a:t>
            </a:r>
          </a:p>
          <a:p>
            <a:r>
              <a:rPr lang="en-US">
                <a:hlinkClick r:id="rId4"/>
              </a:rPr>
              <a:t>https://www.amazon.com/Hidden-Camera-Office-Security-Action/dp/B07QYXDRH4/ref=sr_1_18_sspa?keywords=micro+camera&amp;qid=1572079615&amp;sr=8-18-spons&amp;psc=1&amp;spLa=ZW5jcnlwdGVkUXVhbGlmaWVyPUEyMVg2QTcxSkFMWkQzJmVuY3J5cHRlZElkPUEwNjQyOTI5MVo4OFpTVUxLNkg5SSZlbmNyeXB0ZWRBZElkPUEwNDI3MjMzM1RSSUhWTzhZOFpOViZ3aWRnZXROYW1lPXNwX2F0Zl9uZXh0JmFjdGlvbj1jbGlja1JlZGlyZWN0JmRvTm90TG9nQ2xpY2s9dHJ1ZQ==</a:t>
            </a:r>
          </a:p>
          <a:p>
            <a:r>
              <a:rPr lang="en-US">
                <a:hlinkClick r:id="rId5"/>
              </a:rPr>
              <a:t>https://www.amazon.com/AKK-Transmitter-Switchable-Quadcopter-Inductrix/dp/B073WV3HLS/ref=sr_1_20?keywords=micro+camera&amp;qid=1572079615&amp;sr=8-20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Microphone</a:t>
            </a:r>
          </a:p>
          <a:p>
            <a:r>
              <a:rPr lang="en-US">
                <a:hlinkClick r:id="rId6"/>
              </a:rPr>
              <a:t>https://www.sparkfun.com/products/10028</a:t>
            </a:r>
          </a:p>
          <a:p>
            <a:r>
              <a:rPr lang="en-US" dirty="0">
                <a:cs typeface="Calibri"/>
              </a:rPr>
              <a:t>GPS</a:t>
            </a:r>
          </a:p>
          <a:p>
            <a:r>
              <a:rPr lang="en-US">
                <a:hlinkClick r:id="rId7"/>
              </a:rPr>
              <a:t>https://www.ebay.co.uk/itm/Neo-6M-GPS-Module-GY-GPS6MV2-Arduino-Raspberry-Pi-Multiwii-APM-Naze32-Flip32-/153149995495</a:t>
            </a:r>
          </a:p>
          <a:p>
            <a:r>
              <a:rPr lang="en-US">
                <a:hlinkClick r:id="rId8"/>
              </a:rPr>
              <a:t>https://www.u-blox.com/en/product/neo-6-series</a:t>
            </a:r>
          </a:p>
          <a:p>
            <a:r>
              <a:rPr lang="en-US" dirty="0">
                <a:cs typeface="Calibri"/>
              </a:rPr>
              <a:t>Speaker</a:t>
            </a:r>
          </a:p>
          <a:p>
            <a:r>
              <a:rPr lang="en-US">
                <a:hlinkClick r:id="rId9"/>
              </a:rPr>
              <a:t>https://www.ebay.co.uk/itm/161922836943</a:t>
            </a:r>
          </a:p>
          <a:p>
            <a:r>
              <a:rPr lang="en-US" dirty="0">
                <a:cs typeface="Calibri"/>
              </a:rPr>
              <a:t>Bluetooth</a:t>
            </a:r>
          </a:p>
          <a:p>
            <a:r>
              <a:rPr lang="en-US">
                <a:hlinkClick r:id="rId10"/>
              </a:rPr>
              <a:t>https://www.scienceabc.com/innovation/what-is-the-range-of-bluetooth-and-how-can-it-be-extended.html</a:t>
            </a:r>
          </a:p>
          <a:p>
            <a:r>
              <a:rPr lang="en-US">
                <a:hlinkClick r:id="rId11"/>
              </a:rPr>
              <a:t>https://www.dfrobot.com/blog-481.html</a:t>
            </a:r>
          </a:p>
          <a:p>
            <a:r>
              <a:rPr lang="en-US" err="1">
                <a:cs typeface="Calibri"/>
              </a:rPr>
              <a:t>Wifi</a:t>
            </a:r>
            <a:endParaRPr lang="en-US">
              <a:cs typeface="Calibri"/>
            </a:endParaRPr>
          </a:p>
          <a:p>
            <a:r>
              <a:rPr lang="en-US">
                <a:hlinkClick r:id="rId12"/>
              </a:rPr>
              <a:t>https://www.amazon.co.uk/dp/B003MTTJOY/ref=as_li_tl?slotNum=1&amp;ie=UTF8&amp;linkCode=g12&amp;linkId=7QAXDGG72H4EWYFB&amp;imprToken=7rox-rbv9Mk9EssBNue8DA&amp;creativeASIN=B003MTTJOY&amp;tag=rapihq20uk-21&amp;creative=390957&amp;camp=1789&amp;th=1</a:t>
            </a:r>
            <a:endParaRPr lang="en-US"/>
          </a:p>
          <a:p>
            <a:r>
              <a:rPr lang="en-US">
                <a:hlinkClick r:id="rId13"/>
              </a:rPr>
              <a:t>https://www.amazon.co.uk/dp/B00VJDL2G8/ref=psdc_430581031_t2_B008IFXQFU</a:t>
            </a:r>
            <a:endParaRPr lang="en-US"/>
          </a:p>
          <a:p>
            <a:r>
              <a:rPr lang="en-US" dirty="0">
                <a:cs typeface="Calibri"/>
              </a:rPr>
              <a:t>RF Transmitter</a:t>
            </a:r>
          </a:p>
          <a:p>
            <a:r>
              <a:rPr lang="en-US">
                <a:hlinkClick r:id="rId14"/>
              </a:rPr>
              <a:t>https://www.amazon.co.uk/gp/product/B07B9KV8D9/ref=as_li_qf_asin_il_tl?ie=UTF8&amp;tag=georgsinstr-21&amp;creative=6738&amp;linkCode=as2&amp;creativeASIN=B07B9KV8D9&amp;linkId=e53648b0d9a9adb9f251cb2ac126bad6</a:t>
            </a:r>
            <a:endParaRPr lang="en-US"/>
          </a:p>
          <a:p>
            <a:r>
              <a:rPr lang="en-US">
                <a:hlinkClick r:id="rId15"/>
              </a:rPr>
              <a:t>https://www.amazon.co.uk/433Mhz-transmitter-receiver-Arduino-project/dp/B00E9OGFLQ/ref=pd_sbs_147_6/261-2295907-8965365?_encoding=UTF8&amp;pd_rd_i=B00E9OGFLQ&amp;pd_rd_r=d8baa161-fb8a-4f5f-a4a4-6e73556bb84e&amp;pd_rd_w=cocyS&amp;pd_rd_wg=J659i&amp;pf_rd_p=cc188cba-1892-42b3-956f-6c67d0ab7a00&amp;pf_rd_r=KVE6ZTHYCYJACFCZNEDC&amp;psc=1&amp;refRID=KVE6ZTHYCYJACFCZNEDC</a:t>
            </a:r>
            <a:endParaRPr lang="en-US"/>
          </a:p>
          <a:p>
            <a:r>
              <a:rPr lang="en-US">
                <a:hlinkClick r:id="rId16"/>
              </a:rPr>
              <a:t>https://www.instructables.com/id/Super-Simple-Raspberry-Pi-433MHz-Home-Automation/</a:t>
            </a:r>
            <a:endParaRPr lang="en-US"/>
          </a:p>
          <a:p>
            <a:r>
              <a:rPr lang="en-US" dirty="0">
                <a:cs typeface="Calibri"/>
              </a:rPr>
              <a:t>Battery</a:t>
            </a:r>
          </a:p>
          <a:p>
            <a:r>
              <a:rPr lang="en-US">
                <a:hlinkClick r:id="rId17"/>
              </a:rPr>
              <a:t>https://www.aliexpress.com/item/32927626838.html?spm=a2g0o.productlist.0.0.2df964d3jwHSgw&amp;algo_pvid=675457e7-c246-4dc3-a5ea-78c6dd689596&amp;algo_expid=675457e7-c246-4dc3-a5ea-78c6dd689596-0&amp;btsid=aa78ecbb-846d-4198-817b-a3808ebc11ea&amp;ws_ab_test=searchweb0_0,searchweb201602_10,searchweb201603_55</a:t>
            </a:r>
          </a:p>
          <a:p>
            <a:r>
              <a:rPr lang="en-US" dirty="0"/>
              <a:t>Sim Card</a:t>
            </a:r>
          </a:p>
          <a:p>
            <a:r>
              <a:rPr lang="en-GB">
                <a:hlinkClick r:id="rId18"/>
              </a:rPr>
              <a:t>https://sixfab.com/product/gsmgprs-shield/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80D31-83A4-4AA9-9A3B-81D999F96B5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2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80D31-83A4-4AA9-9A3B-81D999F96B56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71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80D31-83A4-4AA9-9A3B-81D999F96B56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62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2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y concreted roadway">
            <a:extLst>
              <a:ext uri="{FF2B5EF4-FFF2-40B4-BE49-F238E27FC236}">
                <a16:creationId xmlns:a16="http://schemas.microsoft.com/office/drawing/2014/main" id="{C9C4C3B6-AF5F-449E-BBC4-22287DA0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324497D7-BBAF-4CA1-B6DF-228243A73B71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85000"/>
                  </a:schemeClr>
                </a:solidFill>
              </a:rPr>
              <a:t>Photo by </a:t>
            </a:r>
            <a:r>
              <a:rPr lang="en-US" sz="1200" err="1">
                <a:solidFill>
                  <a:schemeClr val="bg1">
                    <a:lumMod val="85000"/>
                  </a:schemeClr>
                </a:solidFill>
              </a:rPr>
              <a:t>Khachik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</a:rPr>
              <a:t> Simonian on </a:t>
            </a:r>
            <a:r>
              <a:rPr lang="en-US" sz="1200" err="1">
                <a:solidFill>
                  <a:schemeClr val="bg1">
                    <a:lumMod val="85000"/>
                  </a:schemeClr>
                </a:solidFill>
              </a:rPr>
              <a:t>Unsplash</a:t>
            </a:r>
            <a:endParaRPr lang="en-GB" sz="12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7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F038BD40-B46F-49C4-91DB-8165AAF49ABB}"/>
              </a:ext>
            </a:extLst>
          </p:cNvPr>
          <p:cNvGrpSpPr/>
          <p:nvPr/>
        </p:nvGrpSpPr>
        <p:grpSpPr>
          <a:xfrm>
            <a:off x="1844816" y="1660418"/>
            <a:ext cx="8502369" cy="3970800"/>
            <a:chOff x="1586203" y="1660418"/>
            <a:chExt cx="8502369" cy="3970800"/>
          </a:xfrm>
        </p:grpSpPr>
        <p:sp>
          <p:nvSpPr>
            <p:cNvPr id="3" name="Diagrama de flujo: proceso alternativo 2">
              <a:extLst>
                <a:ext uri="{FF2B5EF4-FFF2-40B4-BE49-F238E27FC236}">
                  <a16:creationId xmlns:a16="http://schemas.microsoft.com/office/drawing/2014/main" id="{2C8951C3-63FF-4EE4-B729-A0F4B9F92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203" y="1660418"/>
              <a:ext cx="3970800" cy="3970800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b="1" dirty="0">
                  <a:solidFill>
                    <a:srgbClr val="2A363B"/>
                  </a:solidFill>
                  <a:cs typeface="Calibri" panose="020F0502020204030204"/>
                </a:rPr>
                <a:t>WITH SIM CARD</a:t>
              </a:r>
            </a:p>
            <a:p>
              <a:r>
                <a:rPr lang="en-US" dirty="0">
                  <a:solidFill>
                    <a:srgbClr val="2A363B"/>
                  </a:solidFill>
                </a:rPr>
                <a:t>Camera -&gt; 30€</a:t>
              </a:r>
            </a:p>
            <a:p>
              <a:pPr algn="just"/>
              <a:r>
                <a:rPr lang="en-US" dirty="0">
                  <a:solidFill>
                    <a:srgbClr val="2A363B"/>
                  </a:solidFill>
                  <a:ea typeface="+mn-lt"/>
                  <a:cs typeface="+mn-lt"/>
                </a:rPr>
                <a:t>ADMP401 microphone (17 kHz) -&gt; 3.7€</a:t>
              </a:r>
              <a:endParaRPr lang="en-US" dirty="0">
                <a:solidFill>
                  <a:srgbClr val="2A363B"/>
                </a:solidFill>
              </a:endParaRPr>
            </a:p>
            <a:p>
              <a:pPr algn="just"/>
              <a:r>
                <a:rPr lang="en-US" dirty="0">
                  <a:solidFill>
                    <a:srgbClr val="2A363B"/>
                  </a:solidFill>
                  <a:cs typeface="Calibri"/>
                </a:rPr>
                <a:t>GPS -&gt; 3.66€</a:t>
              </a:r>
            </a:p>
            <a:p>
              <a:pPr algn="just"/>
              <a:r>
                <a:rPr lang="en-US" dirty="0">
                  <a:solidFill>
                    <a:srgbClr val="2A363B"/>
                  </a:solidFill>
                  <a:cs typeface="Calibri"/>
                </a:rPr>
                <a:t>Speaker --&gt; 3.7€</a:t>
              </a:r>
            </a:p>
            <a:p>
              <a:pPr algn="just"/>
              <a:r>
                <a:rPr lang="en-US" dirty="0">
                  <a:solidFill>
                    <a:srgbClr val="2A363B"/>
                  </a:solidFill>
                  <a:cs typeface="Calibri"/>
                </a:rPr>
                <a:t>Bluetooth --&gt; 1.99 (Range 100m)??</a:t>
              </a:r>
            </a:p>
            <a:p>
              <a:pPr algn="just"/>
              <a:r>
                <a:rPr lang="en-US" dirty="0" err="1">
                  <a:solidFill>
                    <a:srgbClr val="2A363B"/>
                  </a:solidFill>
                  <a:cs typeface="Calibri"/>
                </a:rPr>
                <a:t>WiFi</a:t>
              </a:r>
              <a:r>
                <a:rPr lang="en-US" dirty="0">
                  <a:solidFill>
                    <a:srgbClr val="2A363B"/>
                  </a:solidFill>
                  <a:cs typeface="Calibri"/>
                </a:rPr>
                <a:t> --&gt; 2.99€</a:t>
              </a:r>
            </a:p>
            <a:p>
              <a:pPr algn="just"/>
              <a:r>
                <a:rPr lang="en-US" dirty="0">
                  <a:solidFill>
                    <a:srgbClr val="2A363B"/>
                  </a:solidFill>
                  <a:cs typeface="Calibri"/>
                </a:rPr>
                <a:t>RF Transmitter --&gt; 3.25€</a:t>
              </a:r>
            </a:p>
            <a:p>
              <a:pPr algn="just"/>
              <a:r>
                <a:rPr lang="en-US" dirty="0">
                  <a:solidFill>
                    <a:srgbClr val="2A363B"/>
                  </a:solidFill>
                  <a:cs typeface="Calibri"/>
                </a:rPr>
                <a:t>Battery --&gt; 3.75€</a:t>
              </a:r>
            </a:p>
            <a:p>
              <a:pPr algn="just"/>
              <a:r>
                <a:rPr lang="en-US" dirty="0">
                  <a:solidFill>
                    <a:srgbClr val="2A363B"/>
                  </a:solidFill>
                  <a:cs typeface="Calibri"/>
                </a:rPr>
                <a:t>GSM/GPRS Shield </a:t>
              </a:r>
              <a:r>
                <a:rPr lang="en-US" dirty="0">
                  <a:solidFill>
                    <a:srgbClr val="2A363B"/>
                  </a:solidFill>
                  <a:cs typeface="Calibri"/>
                  <a:sym typeface="Wingdings" panose="05000000000000000000" pitchFamily="2" charset="2"/>
                </a:rPr>
                <a:t> 38.69€</a:t>
              </a:r>
            </a:p>
            <a:p>
              <a:pPr algn="just"/>
              <a:endParaRPr lang="en-US" dirty="0">
                <a:solidFill>
                  <a:srgbClr val="2A363B"/>
                </a:solidFill>
                <a:cs typeface="Calibri"/>
                <a:sym typeface="Wingdings" panose="05000000000000000000" pitchFamily="2" charset="2"/>
              </a:endParaRPr>
            </a:p>
            <a:p>
              <a:pPr algn="ctr"/>
              <a:r>
                <a:rPr lang="en-US" b="1" dirty="0">
                  <a:solidFill>
                    <a:srgbClr val="2A363B"/>
                  </a:solidFill>
                  <a:cs typeface="Calibri"/>
                  <a:sym typeface="Wingdings" panose="05000000000000000000" pitchFamily="2" charset="2"/>
                </a:rPr>
                <a:t>TOTAL  85-100€</a:t>
              </a:r>
              <a:endParaRPr lang="en-US" b="1" dirty="0">
                <a:solidFill>
                  <a:srgbClr val="2A363B"/>
                </a:solidFill>
                <a:cs typeface="Calibri"/>
              </a:endParaRPr>
            </a:p>
          </p:txBody>
        </p:sp>
        <p:sp>
          <p:nvSpPr>
            <p:cNvPr id="8" name="Diagrama de flujo: proceso alternativo 7">
              <a:extLst>
                <a:ext uri="{FF2B5EF4-FFF2-40B4-BE49-F238E27FC236}">
                  <a16:creationId xmlns:a16="http://schemas.microsoft.com/office/drawing/2014/main" id="{F564A04B-BC6C-4047-975E-AD1D89C84A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7772" y="1660418"/>
              <a:ext cx="3970800" cy="3970800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b="1" dirty="0">
                  <a:solidFill>
                    <a:schemeClr val="tx1"/>
                  </a:solidFill>
                  <a:cs typeface="Calibri" panose="020F0502020204030204"/>
                </a:rPr>
                <a:t>WITHOUT SIM CARD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Camera -&gt; 30€</a:t>
              </a:r>
            </a:p>
            <a:p>
              <a:pPr algn="just"/>
              <a:r>
                <a:rPr lang="en-US" dirty="0">
                  <a:solidFill>
                    <a:schemeClr val="tx1"/>
                  </a:solidFill>
                  <a:ea typeface="+mn-lt"/>
                  <a:cs typeface="+mn-lt"/>
                </a:rPr>
                <a:t>ADMP401 microphone (17 kHz) -&gt; 3.7€</a:t>
              </a:r>
              <a:endParaRPr lang="en-US" dirty="0">
                <a:solidFill>
                  <a:schemeClr val="tx1"/>
                </a:solidFill>
              </a:endParaRPr>
            </a:p>
            <a:p>
              <a:pPr algn="just"/>
              <a:r>
                <a:rPr lang="en-US" dirty="0">
                  <a:solidFill>
                    <a:schemeClr val="tx1"/>
                  </a:solidFill>
                  <a:cs typeface="Calibri"/>
                </a:rPr>
                <a:t>GPS -&gt; 3.66€</a:t>
              </a:r>
            </a:p>
            <a:p>
              <a:pPr algn="just"/>
              <a:r>
                <a:rPr lang="en-US" dirty="0">
                  <a:solidFill>
                    <a:schemeClr val="tx1"/>
                  </a:solidFill>
                  <a:cs typeface="Calibri"/>
                </a:rPr>
                <a:t>Speaker --&gt; 3.7€</a:t>
              </a:r>
            </a:p>
            <a:p>
              <a:pPr algn="just"/>
              <a:r>
                <a:rPr lang="en-US" dirty="0">
                  <a:solidFill>
                    <a:schemeClr val="tx1"/>
                  </a:solidFill>
                  <a:cs typeface="Calibri"/>
                </a:rPr>
                <a:t>Bluetooth --&gt; 1.99 (Range 100m)??</a:t>
              </a:r>
            </a:p>
            <a:p>
              <a:pPr algn="just"/>
              <a:r>
                <a:rPr lang="en-US" dirty="0" err="1">
                  <a:solidFill>
                    <a:schemeClr val="tx1"/>
                  </a:solidFill>
                  <a:cs typeface="Calibri"/>
                </a:rPr>
                <a:t>WiFi</a:t>
              </a:r>
              <a:r>
                <a:rPr lang="en-US" dirty="0">
                  <a:solidFill>
                    <a:schemeClr val="tx1"/>
                  </a:solidFill>
                  <a:cs typeface="Calibri"/>
                </a:rPr>
                <a:t> --&gt; 2.99€</a:t>
              </a:r>
            </a:p>
            <a:p>
              <a:pPr algn="just"/>
              <a:r>
                <a:rPr lang="en-US" dirty="0">
                  <a:solidFill>
                    <a:schemeClr val="tx1"/>
                  </a:solidFill>
                  <a:cs typeface="Calibri"/>
                </a:rPr>
                <a:t>RF Transmitter --&gt; 3.25€</a:t>
              </a:r>
            </a:p>
            <a:p>
              <a:pPr algn="just"/>
              <a:r>
                <a:rPr lang="en-US" dirty="0">
                  <a:solidFill>
                    <a:schemeClr val="tx1"/>
                  </a:solidFill>
                  <a:cs typeface="Calibri"/>
                </a:rPr>
                <a:t>Battery --&gt; 3.75€</a:t>
              </a:r>
            </a:p>
            <a:p>
              <a:pPr algn="just"/>
              <a:endParaRPr lang="en-US" dirty="0">
                <a:solidFill>
                  <a:schemeClr val="tx1"/>
                </a:solidFill>
                <a:cs typeface="Calibri"/>
                <a:sym typeface="Wingdings" panose="05000000000000000000" pitchFamily="2" charset="2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cs typeface="Calibri"/>
                  <a:sym typeface="Wingdings" panose="05000000000000000000" pitchFamily="2" charset="2"/>
                </a:rPr>
                <a:t>TOTAL  50-60€</a:t>
              </a:r>
              <a:endParaRPr lang="en-US" b="1" dirty="0">
                <a:solidFill>
                  <a:schemeClr val="tx1"/>
                </a:solidFill>
                <a:cs typeface="Calibri"/>
              </a:endParaRPr>
            </a:p>
            <a:p>
              <a:pPr algn="just"/>
              <a:endParaRPr lang="en-US" dirty="0">
                <a:solidFill>
                  <a:schemeClr val="tx1"/>
                </a:solidFill>
                <a:cs typeface="Calibri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F8D85A2-10A5-43D1-99B3-F5C939734BE5}"/>
              </a:ext>
            </a:extLst>
          </p:cNvPr>
          <p:cNvGrpSpPr/>
          <p:nvPr/>
        </p:nvGrpSpPr>
        <p:grpSpPr>
          <a:xfrm>
            <a:off x="1" y="0"/>
            <a:ext cx="12235542" cy="969693"/>
            <a:chOff x="1" y="0"/>
            <a:chExt cx="12235542" cy="96969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A4E4A7F2-F168-4A2D-90F3-FA6A476E5252}"/>
                </a:ext>
              </a:extLst>
            </p:cNvPr>
            <p:cNvSpPr/>
            <p:nvPr/>
          </p:nvSpPr>
          <p:spPr>
            <a:xfrm>
              <a:off x="1" y="0"/>
              <a:ext cx="12235542" cy="880188"/>
            </a:xfrm>
            <a:prstGeom prst="rect">
              <a:avLst/>
            </a:prstGeom>
            <a:solidFill>
              <a:srgbClr val="2A36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3200" dirty="0"/>
                <a:t>   Price</a:t>
              </a:r>
              <a:endParaRPr lang="en-GB" sz="3200" dirty="0"/>
            </a:p>
          </p:txBody>
        </p:sp>
        <p:pic>
          <p:nvPicPr>
            <p:cNvPr id="10" name="Imagen 1">
              <a:extLst>
                <a:ext uri="{FF2B5EF4-FFF2-40B4-BE49-F238E27FC236}">
                  <a16:creationId xmlns:a16="http://schemas.microsoft.com/office/drawing/2014/main" id="{91B4E6F7-3546-402F-91BE-F8F59CF41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3" r="2696"/>
            <a:stretch/>
          </p:blipFill>
          <p:spPr bwMode="auto">
            <a:xfrm>
              <a:off x="11240277" y="0"/>
              <a:ext cx="789991" cy="969693"/>
            </a:xfrm>
            <a:prstGeom prst="ellipse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243BBA9-4CD1-4475-9004-B7886C02B204}"/>
              </a:ext>
            </a:extLst>
          </p:cNvPr>
          <p:cNvGrpSpPr/>
          <p:nvPr/>
        </p:nvGrpSpPr>
        <p:grpSpPr>
          <a:xfrm>
            <a:off x="1" y="0"/>
            <a:ext cx="12235542" cy="969693"/>
            <a:chOff x="1" y="0"/>
            <a:chExt cx="12235542" cy="96969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6DD5BF2-D55A-4604-9913-705DC641D27D}"/>
                </a:ext>
              </a:extLst>
            </p:cNvPr>
            <p:cNvSpPr/>
            <p:nvPr/>
          </p:nvSpPr>
          <p:spPr>
            <a:xfrm>
              <a:off x="1" y="0"/>
              <a:ext cx="12235542" cy="880188"/>
            </a:xfrm>
            <a:prstGeom prst="rect">
              <a:avLst/>
            </a:prstGeom>
            <a:solidFill>
              <a:srgbClr val="2A36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3200" dirty="0"/>
                <a:t>   Business </a:t>
              </a:r>
              <a:r>
                <a:rPr lang="es-ES" sz="3200" dirty="0" err="1"/>
                <a:t>Model</a:t>
              </a:r>
              <a:endParaRPr lang="en-GB" sz="3200" dirty="0"/>
            </a:p>
          </p:txBody>
        </p:sp>
        <p:pic>
          <p:nvPicPr>
            <p:cNvPr id="8" name="Imagen 1">
              <a:extLst>
                <a:ext uri="{FF2B5EF4-FFF2-40B4-BE49-F238E27FC236}">
                  <a16:creationId xmlns:a16="http://schemas.microsoft.com/office/drawing/2014/main" id="{4AC29FDC-F0A3-40C1-9753-3EE8C3AE0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3" r="2696"/>
            <a:stretch/>
          </p:blipFill>
          <p:spPr bwMode="auto">
            <a:xfrm>
              <a:off x="11240277" y="0"/>
              <a:ext cx="789991" cy="969693"/>
            </a:xfrm>
            <a:prstGeom prst="ellipse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89F520C-345E-49E5-872D-2D32EE7AC272}"/>
              </a:ext>
            </a:extLst>
          </p:cNvPr>
          <p:cNvGrpSpPr/>
          <p:nvPr/>
        </p:nvGrpSpPr>
        <p:grpSpPr>
          <a:xfrm>
            <a:off x="2064418" y="1808999"/>
            <a:ext cx="8063165" cy="4168812"/>
            <a:chOff x="1759789" y="1808999"/>
            <a:chExt cx="8063165" cy="416881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A973C2DA-4B57-4775-B76B-2FB2E4F1178F}"/>
                </a:ext>
              </a:extLst>
            </p:cNvPr>
            <p:cNvGrpSpPr/>
            <p:nvPr/>
          </p:nvGrpSpPr>
          <p:grpSpPr>
            <a:xfrm>
              <a:off x="1829046" y="1808999"/>
              <a:ext cx="3240000" cy="3240000"/>
              <a:chOff x="2233127" y="1909664"/>
              <a:chExt cx="3240000" cy="3240000"/>
            </a:xfrm>
            <a:solidFill>
              <a:srgbClr val="93AAB3"/>
            </a:solidFill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4D3E3A97-D711-485F-94C7-CFDAB2D29504}"/>
                  </a:ext>
                </a:extLst>
              </p:cNvPr>
              <p:cNvSpPr/>
              <p:nvPr/>
            </p:nvSpPr>
            <p:spPr>
              <a:xfrm>
                <a:off x="2233127" y="1909664"/>
                <a:ext cx="3240000" cy="32400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A9BBF4D5-BCB6-4705-A30D-428A4538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3127" y="2349000"/>
                <a:ext cx="2160000" cy="2160000"/>
              </a:xfrm>
              <a:prstGeom prst="rect">
                <a:avLst/>
              </a:prstGeom>
              <a:grpFill/>
            </p:spPr>
          </p:pic>
        </p:grp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FCBC5A7-A150-45FC-A7A2-8A5AC67DB60B}"/>
                </a:ext>
              </a:extLst>
            </p:cNvPr>
            <p:cNvSpPr/>
            <p:nvPr/>
          </p:nvSpPr>
          <p:spPr>
            <a:xfrm>
              <a:off x="6582954" y="1808999"/>
              <a:ext cx="3240000" cy="3240000"/>
            </a:xfrm>
            <a:prstGeom prst="ellipse">
              <a:avLst/>
            </a:prstGeom>
            <a:solidFill>
              <a:srgbClr val="86DEB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E89B2087-D12E-4F64-8656-4B100FCFB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954" y="2348999"/>
              <a:ext cx="2160000" cy="2160000"/>
            </a:xfrm>
            <a:prstGeom prst="rect">
              <a:avLst/>
            </a:prstGeom>
          </p:spPr>
        </p:pic>
        <p:sp>
          <p:nvSpPr>
            <p:cNvPr id="17" name="Diagrama de flujo: proceso alternativo 16">
              <a:extLst>
                <a:ext uri="{FF2B5EF4-FFF2-40B4-BE49-F238E27FC236}">
                  <a16:creationId xmlns:a16="http://schemas.microsoft.com/office/drawing/2014/main" id="{E0594362-0962-4E2E-BC62-A81A0C878D5C}"/>
                </a:ext>
              </a:extLst>
            </p:cNvPr>
            <p:cNvSpPr/>
            <p:nvPr/>
          </p:nvSpPr>
          <p:spPr>
            <a:xfrm>
              <a:off x="1759789" y="5380652"/>
              <a:ext cx="3240000" cy="59715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rgbClr val="2A363B"/>
                  </a:solidFill>
                </a:rPr>
                <a:t>Renting</a:t>
              </a:r>
              <a:endParaRPr lang="en-GB" b="1" dirty="0">
                <a:solidFill>
                  <a:srgbClr val="2A363B"/>
                </a:solidFill>
              </a:endParaRPr>
            </a:p>
          </p:txBody>
        </p:sp>
        <p:sp>
          <p:nvSpPr>
            <p:cNvPr id="19" name="Diagrama de flujo: proceso alternativo 18">
              <a:extLst>
                <a:ext uri="{FF2B5EF4-FFF2-40B4-BE49-F238E27FC236}">
                  <a16:creationId xmlns:a16="http://schemas.microsoft.com/office/drawing/2014/main" id="{BC6644D5-FF47-4B84-B2AE-C5CA1488B4A7}"/>
                </a:ext>
              </a:extLst>
            </p:cNvPr>
            <p:cNvSpPr/>
            <p:nvPr/>
          </p:nvSpPr>
          <p:spPr>
            <a:xfrm>
              <a:off x="6582954" y="5380651"/>
              <a:ext cx="3240000" cy="597159"/>
            </a:xfrm>
            <a:prstGeom prst="flowChartAlternate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A363B"/>
                  </a:solidFill>
                </a:rPr>
                <a:t>Subscription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60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705C8EEA-88EF-483A-A367-19F0707C7EF8}"/>
              </a:ext>
            </a:extLst>
          </p:cNvPr>
          <p:cNvGrpSpPr/>
          <p:nvPr/>
        </p:nvGrpSpPr>
        <p:grpSpPr>
          <a:xfrm>
            <a:off x="1" y="0"/>
            <a:ext cx="12235542" cy="969693"/>
            <a:chOff x="1" y="0"/>
            <a:chExt cx="12235542" cy="9696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A3806944-6A45-48D7-A850-93712BAF3D6C}"/>
                </a:ext>
              </a:extLst>
            </p:cNvPr>
            <p:cNvSpPr/>
            <p:nvPr/>
          </p:nvSpPr>
          <p:spPr>
            <a:xfrm>
              <a:off x="1" y="0"/>
              <a:ext cx="12235542" cy="880188"/>
            </a:xfrm>
            <a:prstGeom prst="rect">
              <a:avLst/>
            </a:prstGeom>
            <a:solidFill>
              <a:srgbClr val="2A36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3200" dirty="0"/>
                <a:t>   </a:t>
              </a:r>
              <a:r>
                <a:rPr lang="es-ES" sz="3200" dirty="0" err="1"/>
                <a:t>Funding</a:t>
              </a:r>
              <a:endParaRPr lang="en-GB" sz="3200" dirty="0"/>
            </a:p>
          </p:txBody>
        </p:sp>
        <p:pic>
          <p:nvPicPr>
            <p:cNvPr id="5" name="Imagen 1">
              <a:extLst>
                <a:ext uri="{FF2B5EF4-FFF2-40B4-BE49-F238E27FC236}">
                  <a16:creationId xmlns:a16="http://schemas.microsoft.com/office/drawing/2014/main" id="{3F7E5A7D-C421-4A09-9A8A-7407C80F4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3" r="2696"/>
            <a:stretch/>
          </p:blipFill>
          <p:spPr bwMode="auto">
            <a:xfrm>
              <a:off x="11240277" y="0"/>
              <a:ext cx="789991" cy="969693"/>
            </a:xfrm>
            <a:prstGeom prst="ellipse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1D95BDD-02C7-4393-99C3-C1875C11666B}"/>
              </a:ext>
            </a:extLst>
          </p:cNvPr>
          <p:cNvSpPr/>
          <p:nvPr/>
        </p:nvSpPr>
        <p:spPr>
          <a:xfrm>
            <a:off x="609600" y="1887165"/>
            <a:ext cx="6811347" cy="1959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600" dirty="0">
                <a:solidFill>
                  <a:srgbClr val="2A363B"/>
                </a:solidFill>
              </a:rPr>
              <a:t>400 K</a:t>
            </a:r>
            <a:endParaRPr lang="en-GB" sz="16600" dirty="0">
              <a:solidFill>
                <a:srgbClr val="2A363B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8A028C9-8FE6-450D-ADE9-D01176E97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53" y="1226345"/>
            <a:ext cx="4895461" cy="4895461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90C6693-623E-4FBD-A448-BC28EC46531E}"/>
              </a:ext>
            </a:extLst>
          </p:cNvPr>
          <p:cNvSpPr/>
          <p:nvPr/>
        </p:nvSpPr>
        <p:spPr>
          <a:xfrm>
            <a:off x="976630" y="4029666"/>
            <a:ext cx="2701159" cy="573864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 Hires – 25%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09BD553-5F9E-44A9-B365-3CFF8DB27D3E}"/>
              </a:ext>
            </a:extLst>
          </p:cNvPr>
          <p:cNvSpPr/>
          <p:nvPr/>
        </p:nvSpPr>
        <p:spPr>
          <a:xfrm>
            <a:off x="4505157" y="4029666"/>
            <a:ext cx="2701159" cy="573864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Product – 30%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81F0398-19F3-45D5-9966-5857E26BB7AB}"/>
              </a:ext>
            </a:extLst>
          </p:cNvPr>
          <p:cNvSpPr/>
          <p:nvPr/>
        </p:nvSpPr>
        <p:spPr>
          <a:xfrm>
            <a:off x="976630" y="4882055"/>
            <a:ext cx="2701159" cy="573864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Infrastructure – 15%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9C5887C-3147-451B-90AC-7AC45B6E4396}"/>
              </a:ext>
            </a:extLst>
          </p:cNvPr>
          <p:cNvSpPr/>
          <p:nvPr/>
        </p:nvSpPr>
        <p:spPr>
          <a:xfrm>
            <a:off x="4505157" y="4882055"/>
            <a:ext cx="2701159" cy="573864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Marketing – 30%</a:t>
            </a:r>
          </a:p>
        </p:txBody>
      </p:sp>
    </p:spTree>
    <p:extLst>
      <p:ext uri="{BB962C8B-B14F-4D97-AF65-F5344CB8AC3E}">
        <p14:creationId xmlns:p14="http://schemas.microsoft.com/office/powerpoint/2010/main" val="388095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16CD3433-B56D-4AA3-B07E-7A7BB3FA6F74}"/>
              </a:ext>
            </a:extLst>
          </p:cNvPr>
          <p:cNvGrpSpPr/>
          <p:nvPr/>
        </p:nvGrpSpPr>
        <p:grpSpPr>
          <a:xfrm>
            <a:off x="1" y="0"/>
            <a:ext cx="12235542" cy="969693"/>
            <a:chOff x="1" y="0"/>
            <a:chExt cx="12235542" cy="9696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AE98FB23-59A4-42F4-8D50-03BC260A7ED8}"/>
                </a:ext>
              </a:extLst>
            </p:cNvPr>
            <p:cNvSpPr/>
            <p:nvPr/>
          </p:nvSpPr>
          <p:spPr>
            <a:xfrm>
              <a:off x="1" y="0"/>
              <a:ext cx="12235542" cy="880188"/>
            </a:xfrm>
            <a:prstGeom prst="rect">
              <a:avLst/>
            </a:prstGeom>
            <a:solidFill>
              <a:srgbClr val="2A36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3200" dirty="0"/>
                <a:t>   Timeline</a:t>
              </a:r>
              <a:endParaRPr lang="en-GB" sz="3200" dirty="0"/>
            </a:p>
          </p:txBody>
        </p:sp>
        <p:pic>
          <p:nvPicPr>
            <p:cNvPr id="5" name="Imagen 1">
              <a:extLst>
                <a:ext uri="{FF2B5EF4-FFF2-40B4-BE49-F238E27FC236}">
                  <a16:creationId xmlns:a16="http://schemas.microsoft.com/office/drawing/2014/main" id="{283B8B14-E7C1-48F3-BC72-82EE70E84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3" r="2696"/>
            <a:stretch/>
          </p:blipFill>
          <p:spPr bwMode="auto">
            <a:xfrm>
              <a:off x="11240277" y="0"/>
              <a:ext cx="789991" cy="969693"/>
            </a:xfrm>
            <a:prstGeom prst="ellipse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Flecha: cheurón 1">
            <a:extLst>
              <a:ext uri="{FF2B5EF4-FFF2-40B4-BE49-F238E27FC236}">
                <a16:creationId xmlns:a16="http://schemas.microsoft.com/office/drawing/2014/main" id="{0A1A3265-BA24-46C3-A38B-BF3E4514C07D}"/>
              </a:ext>
            </a:extLst>
          </p:cNvPr>
          <p:cNvSpPr/>
          <p:nvPr/>
        </p:nvSpPr>
        <p:spPr>
          <a:xfrm>
            <a:off x="2108719" y="1415143"/>
            <a:ext cx="3184848" cy="752669"/>
          </a:xfrm>
          <a:prstGeom prst="chevron">
            <a:avLst/>
          </a:prstGeom>
          <a:solidFill>
            <a:srgbClr val="2A3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2020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52781321-9640-4390-8128-6472C157F50B}"/>
              </a:ext>
            </a:extLst>
          </p:cNvPr>
          <p:cNvSpPr/>
          <p:nvPr/>
        </p:nvSpPr>
        <p:spPr>
          <a:xfrm>
            <a:off x="5293567" y="1415143"/>
            <a:ext cx="3184848" cy="752669"/>
          </a:xfrm>
          <a:prstGeom prst="chevron">
            <a:avLst/>
          </a:prstGeom>
          <a:solidFill>
            <a:srgbClr val="2A3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2021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BC765F36-B34A-4CC5-8224-CD9E58726625}"/>
              </a:ext>
            </a:extLst>
          </p:cNvPr>
          <p:cNvSpPr/>
          <p:nvPr/>
        </p:nvSpPr>
        <p:spPr>
          <a:xfrm>
            <a:off x="8450424" y="1415143"/>
            <a:ext cx="3184848" cy="752669"/>
          </a:xfrm>
          <a:prstGeom prst="chevron">
            <a:avLst/>
          </a:prstGeom>
          <a:solidFill>
            <a:srgbClr val="2A3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2022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Diagrama de flujo: proceso alternativo 5">
            <a:extLst>
              <a:ext uri="{FF2B5EF4-FFF2-40B4-BE49-F238E27FC236}">
                <a16:creationId xmlns:a16="http://schemas.microsoft.com/office/drawing/2014/main" id="{AE3C0EB3-CE69-42C8-B062-E48A09701BEE}"/>
              </a:ext>
            </a:extLst>
          </p:cNvPr>
          <p:cNvSpPr/>
          <p:nvPr/>
        </p:nvSpPr>
        <p:spPr>
          <a:xfrm>
            <a:off x="352094" y="2702767"/>
            <a:ext cx="1741715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Location</a:t>
            </a:r>
          </a:p>
        </p:txBody>
      </p:sp>
      <p:sp>
        <p:nvSpPr>
          <p:cNvPr id="10" name="Diagrama de flujo: proceso alternativo 9">
            <a:extLst>
              <a:ext uri="{FF2B5EF4-FFF2-40B4-BE49-F238E27FC236}">
                <a16:creationId xmlns:a16="http://schemas.microsoft.com/office/drawing/2014/main" id="{8DF62E9F-E341-4BAC-8C0F-C1FC5C35C0A8}"/>
              </a:ext>
            </a:extLst>
          </p:cNvPr>
          <p:cNvSpPr/>
          <p:nvPr/>
        </p:nvSpPr>
        <p:spPr>
          <a:xfrm>
            <a:off x="352093" y="3803001"/>
            <a:ext cx="1741715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 development</a:t>
            </a:r>
          </a:p>
        </p:txBody>
      </p:sp>
      <p:sp>
        <p:nvSpPr>
          <p:cNvPr id="12" name="Diagrama de flujo: proceso alternativo 11">
            <a:extLst>
              <a:ext uri="{FF2B5EF4-FFF2-40B4-BE49-F238E27FC236}">
                <a16:creationId xmlns:a16="http://schemas.microsoft.com/office/drawing/2014/main" id="{6D4C1F40-B28E-4065-B83D-FC5C752ECF77}"/>
              </a:ext>
            </a:extLst>
          </p:cNvPr>
          <p:cNvSpPr/>
          <p:nvPr/>
        </p:nvSpPr>
        <p:spPr>
          <a:xfrm>
            <a:off x="307368" y="5064189"/>
            <a:ext cx="1741715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Partners</a:t>
            </a:r>
          </a:p>
        </p:txBody>
      </p:sp>
      <p:sp>
        <p:nvSpPr>
          <p:cNvPr id="13" name="Diagrama de flujo: proceso alternativo 12">
            <a:extLst>
              <a:ext uri="{FF2B5EF4-FFF2-40B4-BE49-F238E27FC236}">
                <a16:creationId xmlns:a16="http://schemas.microsoft.com/office/drawing/2014/main" id="{26562DA3-A48F-44C7-AB4D-9575F2D65394}"/>
              </a:ext>
            </a:extLst>
          </p:cNvPr>
          <p:cNvSpPr/>
          <p:nvPr/>
        </p:nvSpPr>
        <p:spPr>
          <a:xfrm>
            <a:off x="2815376" y="2702767"/>
            <a:ext cx="1741715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Europe (75K)</a:t>
            </a:r>
          </a:p>
        </p:txBody>
      </p:sp>
      <p:sp>
        <p:nvSpPr>
          <p:cNvPr id="14" name="Diagrama de flujo: proceso alternativo 13">
            <a:extLst>
              <a:ext uri="{FF2B5EF4-FFF2-40B4-BE49-F238E27FC236}">
                <a16:creationId xmlns:a16="http://schemas.microsoft.com/office/drawing/2014/main" id="{B0BD75FA-1CD1-4194-BE86-C0F017D61BA7}"/>
              </a:ext>
            </a:extLst>
          </p:cNvPr>
          <p:cNvSpPr/>
          <p:nvPr/>
        </p:nvSpPr>
        <p:spPr>
          <a:xfrm>
            <a:off x="2534210" y="3803001"/>
            <a:ext cx="2360811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Functional prototype + test in closed environments</a:t>
            </a:r>
          </a:p>
        </p:txBody>
      </p:sp>
      <p:sp>
        <p:nvSpPr>
          <p:cNvPr id="16" name="Diagrama de flujo: proceso alternativo 15">
            <a:extLst>
              <a:ext uri="{FF2B5EF4-FFF2-40B4-BE49-F238E27FC236}">
                <a16:creationId xmlns:a16="http://schemas.microsoft.com/office/drawing/2014/main" id="{837FB1C4-73E1-4498-9230-38EA13125D3F}"/>
              </a:ext>
            </a:extLst>
          </p:cNvPr>
          <p:cNvSpPr/>
          <p:nvPr/>
        </p:nvSpPr>
        <p:spPr>
          <a:xfrm>
            <a:off x="2613991" y="5064189"/>
            <a:ext cx="2281031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Event organizers + Human rights organizations</a:t>
            </a:r>
          </a:p>
        </p:txBody>
      </p:sp>
      <p:sp>
        <p:nvSpPr>
          <p:cNvPr id="17" name="Diagrama de flujo: proceso alternativo 16">
            <a:extLst>
              <a:ext uri="{FF2B5EF4-FFF2-40B4-BE49-F238E27FC236}">
                <a16:creationId xmlns:a16="http://schemas.microsoft.com/office/drawing/2014/main" id="{59CC9C9D-1F62-481F-8323-36FDA1ABC81C}"/>
              </a:ext>
            </a:extLst>
          </p:cNvPr>
          <p:cNvSpPr/>
          <p:nvPr/>
        </p:nvSpPr>
        <p:spPr>
          <a:xfrm>
            <a:off x="5919360" y="2732314"/>
            <a:ext cx="1822579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First target country (135K)</a:t>
            </a:r>
          </a:p>
        </p:txBody>
      </p:sp>
      <p:sp>
        <p:nvSpPr>
          <p:cNvPr id="18" name="Diagrama de flujo: proceso alternativo 17">
            <a:extLst>
              <a:ext uri="{FF2B5EF4-FFF2-40B4-BE49-F238E27FC236}">
                <a16:creationId xmlns:a16="http://schemas.microsoft.com/office/drawing/2014/main" id="{87B1775A-E6C0-4218-9395-FADBDB8EAC1D}"/>
              </a:ext>
            </a:extLst>
          </p:cNvPr>
          <p:cNvSpPr/>
          <p:nvPr/>
        </p:nvSpPr>
        <p:spPr>
          <a:xfrm>
            <a:off x="5714087" y="3803001"/>
            <a:ext cx="2276669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Beta version + functional backend</a:t>
            </a:r>
          </a:p>
        </p:txBody>
      </p:sp>
      <p:sp>
        <p:nvSpPr>
          <p:cNvPr id="20" name="Diagrama de flujo: proceso alternativo 19">
            <a:extLst>
              <a:ext uri="{FF2B5EF4-FFF2-40B4-BE49-F238E27FC236}">
                <a16:creationId xmlns:a16="http://schemas.microsoft.com/office/drawing/2014/main" id="{7ACEB86D-2EC5-4B83-BF09-B0FA612665FE}"/>
              </a:ext>
            </a:extLst>
          </p:cNvPr>
          <p:cNvSpPr/>
          <p:nvPr/>
        </p:nvSpPr>
        <p:spPr>
          <a:xfrm>
            <a:off x="5799989" y="5064189"/>
            <a:ext cx="2021634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 authorities</a:t>
            </a:r>
          </a:p>
        </p:txBody>
      </p:sp>
      <p:sp>
        <p:nvSpPr>
          <p:cNvPr id="21" name="Diagrama de flujo: proceso alternativo 20">
            <a:extLst>
              <a:ext uri="{FF2B5EF4-FFF2-40B4-BE49-F238E27FC236}">
                <a16:creationId xmlns:a16="http://schemas.microsoft.com/office/drawing/2014/main" id="{4387D30B-B5F1-41BA-9982-7501F0E0AA35}"/>
              </a:ext>
            </a:extLst>
          </p:cNvPr>
          <p:cNvSpPr/>
          <p:nvPr/>
        </p:nvSpPr>
        <p:spPr>
          <a:xfrm>
            <a:off x="9116649" y="2732314"/>
            <a:ext cx="1922105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International expansion (190K)</a:t>
            </a:r>
          </a:p>
        </p:txBody>
      </p:sp>
      <p:sp>
        <p:nvSpPr>
          <p:cNvPr id="22" name="Diagrama de flujo: proceso alternativo 21">
            <a:extLst>
              <a:ext uri="{FF2B5EF4-FFF2-40B4-BE49-F238E27FC236}">
                <a16:creationId xmlns:a16="http://schemas.microsoft.com/office/drawing/2014/main" id="{A536E4D4-80B5-4D4C-9787-1FD106CF392E}"/>
              </a:ext>
            </a:extLst>
          </p:cNvPr>
          <p:cNvSpPr/>
          <p:nvPr/>
        </p:nvSpPr>
        <p:spPr>
          <a:xfrm>
            <a:off x="8889603" y="3803001"/>
            <a:ext cx="2276669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First product</a:t>
            </a:r>
          </a:p>
        </p:txBody>
      </p:sp>
      <p:sp>
        <p:nvSpPr>
          <p:cNvPr id="24" name="Diagrama de flujo: proceso alternativo 23">
            <a:extLst>
              <a:ext uri="{FF2B5EF4-FFF2-40B4-BE49-F238E27FC236}">
                <a16:creationId xmlns:a16="http://schemas.microsoft.com/office/drawing/2014/main" id="{CFC5BF73-CE16-4FBA-B872-2777741D91DC}"/>
              </a:ext>
            </a:extLst>
          </p:cNvPr>
          <p:cNvSpPr/>
          <p:nvPr/>
        </p:nvSpPr>
        <p:spPr>
          <a:xfrm>
            <a:off x="8972394" y="5064189"/>
            <a:ext cx="2021634" cy="98282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Government organizations</a:t>
            </a:r>
          </a:p>
        </p:txBody>
      </p:sp>
    </p:spTree>
    <p:extLst>
      <p:ext uri="{BB962C8B-B14F-4D97-AF65-F5344CB8AC3E}">
        <p14:creationId xmlns:p14="http://schemas.microsoft.com/office/powerpoint/2010/main" val="99233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D081B2C-97A5-4F20-B4E6-2BECEB671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40164">
            <a:off x="9670690" y="536002"/>
            <a:ext cx="2938467" cy="174947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E53B45A-DDC6-40AC-952F-FFC73A025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472" y="-60982"/>
            <a:ext cx="4070058" cy="209355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8AC6C2-6553-474B-8AC7-B26A185D1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98282">
            <a:off x="-69079" y="2104732"/>
            <a:ext cx="3355624" cy="199581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265596-2A5D-430A-9B62-4F178DB5F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32050">
            <a:off x="7985787" y="1879022"/>
            <a:ext cx="2851811" cy="13619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390898-C523-4997-8DB0-FC3E1EC16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53683">
            <a:off x="17611" y="4290970"/>
            <a:ext cx="3426372" cy="156985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FEB9466-C113-42EE-ADE5-08BEC6EB06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00273">
            <a:off x="5932300" y="318626"/>
            <a:ext cx="3885277" cy="71761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A8426E8-B38E-451D-B976-6DB7268146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4874">
            <a:off x="-288920" y="857787"/>
            <a:ext cx="4433056" cy="121244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080DA20-5344-453C-87EC-2436129415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944109">
            <a:off x="3539775" y="1416341"/>
            <a:ext cx="5002265" cy="337259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751EA04-1BC2-49D9-A684-E06F611FAC8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8427"/>
          <a:stretch/>
        </p:blipFill>
        <p:spPr>
          <a:xfrm rot="20712709">
            <a:off x="3879474" y="4777246"/>
            <a:ext cx="3790110" cy="61362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883331-1247-4D15-AFEC-887B8F6A32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819" y="5227038"/>
            <a:ext cx="4599327" cy="197449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C10ABD2-6D55-42C6-B755-493B99B67B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63723">
            <a:off x="9599785" y="4379978"/>
            <a:ext cx="2168704" cy="197449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F34045-8DCB-4745-85B3-F1A4AA5FF5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545771">
            <a:off x="8442784" y="3519511"/>
            <a:ext cx="3426372" cy="161577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1755226-D322-44B8-AB54-F8FEC17FC3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725458">
            <a:off x="1199771" y="5702500"/>
            <a:ext cx="3741683" cy="110433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Imagen 33" descr="Képtalálatok a következőre: sexual harassment&quot;">
            <a:extLst>
              <a:ext uri="{FF2B5EF4-FFF2-40B4-BE49-F238E27FC236}">
                <a16:creationId xmlns:a16="http://schemas.microsoft.com/office/drawing/2014/main" id="{04C2F15A-B37C-40C3-974A-1F8E80945211}"/>
              </a:ext>
            </a:extLst>
          </p:cNvPr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5" b="8236"/>
          <a:stretch/>
        </p:blipFill>
        <p:spPr bwMode="auto">
          <a:xfrm>
            <a:off x="2108767" y="908094"/>
            <a:ext cx="7974466" cy="5041812"/>
          </a:xfrm>
          <a:prstGeom prst="ellipse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132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id="{D22E0CDC-6143-4319-A201-8086925F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5405"/>
            <a:ext cx="12191998" cy="684719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FEADEC5-FDB6-4D3E-A0C9-AF783408865C}"/>
              </a:ext>
            </a:extLst>
          </p:cNvPr>
          <p:cNvSpPr/>
          <p:nvPr/>
        </p:nvSpPr>
        <p:spPr>
          <a:xfrm>
            <a:off x="0" y="-5541"/>
            <a:ext cx="12192000" cy="6863541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529">
            <a:extLst>
              <a:ext uri="{FF2B5EF4-FFF2-40B4-BE49-F238E27FC236}">
                <a16:creationId xmlns:a16="http://schemas.microsoft.com/office/drawing/2014/main" id="{D769CF49-58E3-4E9D-BDF6-6E544C164169}"/>
              </a:ext>
            </a:extLst>
          </p:cNvPr>
          <p:cNvSpPr txBox="1"/>
          <p:nvPr/>
        </p:nvSpPr>
        <p:spPr>
          <a:xfrm>
            <a:off x="973925" y="5887928"/>
            <a:ext cx="6125678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altLang="ko-KR" sz="1600" b="1">
                <a:solidFill>
                  <a:schemeClr val="bg1"/>
                </a:solidFill>
                <a:cs typeface="Arial" pitchFamily="34" charset="0"/>
              </a:rPr>
              <a:t>58%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505">
            <a:extLst>
              <a:ext uri="{FF2B5EF4-FFF2-40B4-BE49-F238E27FC236}">
                <a16:creationId xmlns:a16="http://schemas.microsoft.com/office/drawing/2014/main" id="{BC85C859-83BC-4F6F-B4AE-E17B50DDEF9B}"/>
              </a:ext>
            </a:extLst>
          </p:cNvPr>
          <p:cNvSpPr txBox="1"/>
          <p:nvPr/>
        </p:nvSpPr>
        <p:spPr>
          <a:xfrm>
            <a:off x="973925" y="2776634"/>
            <a:ext cx="3964197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altLang="ko-KR" sz="1600" b="1">
                <a:solidFill>
                  <a:schemeClr val="bg1"/>
                </a:solidFill>
                <a:cs typeface="Arial" pitchFamily="34" charset="0"/>
              </a:rPr>
              <a:t>37%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3" name="그룹 322">
            <a:extLst>
              <a:ext uri="{FF2B5EF4-FFF2-40B4-BE49-F238E27FC236}">
                <a16:creationId xmlns:a16="http://schemas.microsoft.com/office/drawing/2014/main" id="{4929F68A-B33A-4F87-A2AA-FDEE6CDFD1A4}"/>
              </a:ext>
            </a:extLst>
          </p:cNvPr>
          <p:cNvGrpSpPr/>
          <p:nvPr/>
        </p:nvGrpSpPr>
        <p:grpSpPr>
          <a:xfrm>
            <a:off x="1038779" y="593913"/>
            <a:ext cx="10114441" cy="2085395"/>
            <a:chOff x="6707963" y="1850631"/>
            <a:chExt cx="4489961" cy="925740"/>
          </a:xfrm>
        </p:grpSpPr>
        <p:sp>
          <p:nvSpPr>
            <p:cNvPr id="75" name="Round Same Side Corner Rectangle 8">
              <a:extLst>
                <a:ext uri="{FF2B5EF4-FFF2-40B4-BE49-F238E27FC236}">
                  <a16:creationId xmlns:a16="http://schemas.microsoft.com/office/drawing/2014/main" id="{498C42B3-0B5C-46E7-978A-3A3758785B8A}"/>
                </a:ext>
              </a:extLst>
            </p:cNvPr>
            <p:cNvSpPr/>
            <p:nvPr/>
          </p:nvSpPr>
          <p:spPr>
            <a:xfrm>
              <a:off x="670796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Round Same Side Corner Rectangle 8">
              <a:extLst>
                <a:ext uri="{FF2B5EF4-FFF2-40B4-BE49-F238E27FC236}">
                  <a16:creationId xmlns:a16="http://schemas.microsoft.com/office/drawing/2014/main" id="{A2B1D6C4-6B3A-4801-84EF-6F0D02343FEA}"/>
                </a:ext>
              </a:extLst>
            </p:cNvPr>
            <p:cNvSpPr/>
            <p:nvPr/>
          </p:nvSpPr>
          <p:spPr>
            <a:xfrm>
              <a:off x="716779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7" name="Round Same Side Corner Rectangle 8">
              <a:extLst>
                <a:ext uri="{FF2B5EF4-FFF2-40B4-BE49-F238E27FC236}">
                  <a16:creationId xmlns:a16="http://schemas.microsoft.com/office/drawing/2014/main" id="{F55F401B-E566-4679-A090-43E70FEB578E}"/>
                </a:ext>
              </a:extLst>
            </p:cNvPr>
            <p:cNvSpPr/>
            <p:nvPr/>
          </p:nvSpPr>
          <p:spPr>
            <a:xfrm>
              <a:off x="762762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8" name="Round Same Side Corner Rectangle 8">
              <a:extLst>
                <a:ext uri="{FF2B5EF4-FFF2-40B4-BE49-F238E27FC236}">
                  <a16:creationId xmlns:a16="http://schemas.microsoft.com/office/drawing/2014/main" id="{2AE8A75B-20F6-41AC-A3A5-EEF952642EB3}"/>
                </a:ext>
              </a:extLst>
            </p:cNvPr>
            <p:cNvSpPr/>
            <p:nvPr/>
          </p:nvSpPr>
          <p:spPr>
            <a:xfrm>
              <a:off x="808745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9" name="Round Same Side Corner Rectangle 8">
              <a:extLst>
                <a:ext uri="{FF2B5EF4-FFF2-40B4-BE49-F238E27FC236}">
                  <a16:creationId xmlns:a16="http://schemas.microsoft.com/office/drawing/2014/main" id="{A4B68EC8-4F56-43A5-A899-87B0524B2CCF}"/>
                </a:ext>
              </a:extLst>
            </p:cNvPr>
            <p:cNvSpPr/>
            <p:nvPr/>
          </p:nvSpPr>
          <p:spPr>
            <a:xfrm>
              <a:off x="854728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Round Same Side Corner Rectangle 8">
              <a:extLst>
                <a:ext uri="{FF2B5EF4-FFF2-40B4-BE49-F238E27FC236}">
                  <a16:creationId xmlns:a16="http://schemas.microsoft.com/office/drawing/2014/main" id="{3D159E1F-047E-484C-AB71-953E03BE4301}"/>
                </a:ext>
              </a:extLst>
            </p:cNvPr>
            <p:cNvSpPr/>
            <p:nvPr/>
          </p:nvSpPr>
          <p:spPr>
            <a:xfrm>
              <a:off x="900711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Round Same Side Corner Rectangle 8">
              <a:extLst>
                <a:ext uri="{FF2B5EF4-FFF2-40B4-BE49-F238E27FC236}">
                  <a16:creationId xmlns:a16="http://schemas.microsoft.com/office/drawing/2014/main" id="{D74F1952-7A8C-4261-84B3-62A95A8F87C0}"/>
                </a:ext>
              </a:extLst>
            </p:cNvPr>
            <p:cNvSpPr/>
            <p:nvPr/>
          </p:nvSpPr>
          <p:spPr>
            <a:xfrm>
              <a:off x="946694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2" name="Round Same Side Corner Rectangle 8">
              <a:extLst>
                <a:ext uri="{FF2B5EF4-FFF2-40B4-BE49-F238E27FC236}">
                  <a16:creationId xmlns:a16="http://schemas.microsoft.com/office/drawing/2014/main" id="{4CF51261-3BAE-440E-88E2-4FEE96602707}"/>
                </a:ext>
              </a:extLst>
            </p:cNvPr>
            <p:cNvSpPr/>
            <p:nvPr/>
          </p:nvSpPr>
          <p:spPr>
            <a:xfrm>
              <a:off x="992677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Round Same Side Corner Rectangle 8">
              <a:extLst>
                <a:ext uri="{FF2B5EF4-FFF2-40B4-BE49-F238E27FC236}">
                  <a16:creationId xmlns:a16="http://schemas.microsoft.com/office/drawing/2014/main" id="{3D80037D-DE0F-4DBF-B809-35BB5C10DDAD}"/>
                </a:ext>
              </a:extLst>
            </p:cNvPr>
            <p:cNvSpPr/>
            <p:nvPr/>
          </p:nvSpPr>
          <p:spPr>
            <a:xfrm>
              <a:off x="1038660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4" name="Round Same Side Corner Rectangle 8">
              <a:extLst>
                <a:ext uri="{FF2B5EF4-FFF2-40B4-BE49-F238E27FC236}">
                  <a16:creationId xmlns:a16="http://schemas.microsoft.com/office/drawing/2014/main" id="{719F1407-DE6C-4C7F-9251-30DD3641A2C3}"/>
                </a:ext>
              </a:extLst>
            </p:cNvPr>
            <p:cNvSpPr/>
            <p:nvPr/>
          </p:nvSpPr>
          <p:spPr>
            <a:xfrm>
              <a:off x="1084643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4" name="그룹 333">
            <a:extLst>
              <a:ext uri="{FF2B5EF4-FFF2-40B4-BE49-F238E27FC236}">
                <a16:creationId xmlns:a16="http://schemas.microsoft.com/office/drawing/2014/main" id="{3117DB57-A6C0-4B1A-AF58-5A56468E67A4}"/>
              </a:ext>
            </a:extLst>
          </p:cNvPr>
          <p:cNvGrpSpPr/>
          <p:nvPr/>
        </p:nvGrpSpPr>
        <p:grpSpPr>
          <a:xfrm>
            <a:off x="973926" y="3715443"/>
            <a:ext cx="10244148" cy="2085395"/>
            <a:chOff x="6666265" y="3091894"/>
            <a:chExt cx="4547545" cy="925741"/>
          </a:xfrm>
          <a:solidFill>
            <a:schemeClr val="accent4"/>
          </a:solidFill>
        </p:grpSpPr>
        <p:sp>
          <p:nvSpPr>
            <p:cNvPr id="65" name="Round Same Side Corner Rectangle 20">
              <a:extLst>
                <a:ext uri="{FF2B5EF4-FFF2-40B4-BE49-F238E27FC236}">
                  <a16:creationId xmlns:a16="http://schemas.microsoft.com/office/drawing/2014/main" id="{F600F754-7DAE-49EA-8ECB-0EF0F5524E10}"/>
                </a:ext>
              </a:extLst>
            </p:cNvPr>
            <p:cNvSpPr/>
            <p:nvPr/>
          </p:nvSpPr>
          <p:spPr>
            <a:xfrm rot="10800000">
              <a:off x="6666265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Round Same Side Corner Rectangle 20">
              <a:extLst>
                <a:ext uri="{FF2B5EF4-FFF2-40B4-BE49-F238E27FC236}">
                  <a16:creationId xmlns:a16="http://schemas.microsoft.com/office/drawing/2014/main" id="{61B87E7A-552C-41FC-8CFA-136D749B85D3}"/>
                </a:ext>
              </a:extLst>
            </p:cNvPr>
            <p:cNvSpPr/>
            <p:nvPr/>
          </p:nvSpPr>
          <p:spPr>
            <a:xfrm rot="10800000">
              <a:off x="7123329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Round Same Side Corner Rectangle 20">
              <a:extLst>
                <a:ext uri="{FF2B5EF4-FFF2-40B4-BE49-F238E27FC236}">
                  <a16:creationId xmlns:a16="http://schemas.microsoft.com/office/drawing/2014/main" id="{0EB96203-8CB6-4F07-B747-7A98933975FA}"/>
                </a:ext>
              </a:extLst>
            </p:cNvPr>
            <p:cNvSpPr/>
            <p:nvPr/>
          </p:nvSpPr>
          <p:spPr>
            <a:xfrm rot="10800000">
              <a:off x="7580393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Round Same Side Corner Rectangle 20">
              <a:extLst>
                <a:ext uri="{FF2B5EF4-FFF2-40B4-BE49-F238E27FC236}">
                  <a16:creationId xmlns:a16="http://schemas.microsoft.com/office/drawing/2014/main" id="{017F79DF-FC83-40EF-80CD-DFF36265054C}"/>
                </a:ext>
              </a:extLst>
            </p:cNvPr>
            <p:cNvSpPr/>
            <p:nvPr/>
          </p:nvSpPr>
          <p:spPr>
            <a:xfrm rot="10800000">
              <a:off x="8037457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Round Same Side Corner Rectangle 20">
              <a:extLst>
                <a:ext uri="{FF2B5EF4-FFF2-40B4-BE49-F238E27FC236}">
                  <a16:creationId xmlns:a16="http://schemas.microsoft.com/office/drawing/2014/main" id="{A35DE499-2675-4DC5-91B8-87A5225090A6}"/>
                </a:ext>
              </a:extLst>
            </p:cNvPr>
            <p:cNvSpPr/>
            <p:nvPr/>
          </p:nvSpPr>
          <p:spPr>
            <a:xfrm rot="10800000">
              <a:off x="8494521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Round Same Side Corner Rectangle 20">
              <a:extLst>
                <a:ext uri="{FF2B5EF4-FFF2-40B4-BE49-F238E27FC236}">
                  <a16:creationId xmlns:a16="http://schemas.microsoft.com/office/drawing/2014/main" id="{4692398B-19B0-4440-84FF-22907DF09C2E}"/>
                </a:ext>
              </a:extLst>
            </p:cNvPr>
            <p:cNvSpPr/>
            <p:nvPr/>
          </p:nvSpPr>
          <p:spPr>
            <a:xfrm rot="10800000">
              <a:off x="8951585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1" name="Round Same Side Corner Rectangle 20">
              <a:extLst>
                <a:ext uri="{FF2B5EF4-FFF2-40B4-BE49-F238E27FC236}">
                  <a16:creationId xmlns:a16="http://schemas.microsoft.com/office/drawing/2014/main" id="{0D8F7EBD-C8E7-454E-B848-B27267163199}"/>
                </a:ext>
              </a:extLst>
            </p:cNvPr>
            <p:cNvSpPr/>
            <p:nvPr/>
          </p:nvSpPr>
          <p:spPr>
            <a:xfrm rot="10800000">
              <a:off x="9408649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2" name="Round Same Side Corner Rectangle 20">
              <a:extLst>
                <a:ext uri="{FF2B5EF4-FFF2-40B4-BE49-F238E27FC236}">
                  <a16:creationId xmlns:a16="http://schemas.microsoft.com/office/drawing/2014/main" id="{9F716508-D43A-4216-B085-0B979817D4AC}"/>
                </a:ext>
              </a:extLst>
            </p:cNvPr>
            <p:cNvSpPr/>
            <p:nvPr/>
          </p:nvSpPr>
          <p:spPr>
            <a:xfrm rot="10800000">
              <a:off x="9865713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Round Same Side Corner Rectangle 20">
              <a:extLst>
                <a:ext uri="{FF2B5EF4-FFF2-40B4-BE49-F238E27FC236}">
                  <a16:creationId xmlns:a16="http://schemas.microsoft.com/office/drawing/2014/main" id="{8B507E9C-E03A-4340-9701-E9113A883A17}"/>
                </a:ext>
              </a:extLst>
            </p:cNvPr>
            <p:cNvSpPr/>
            <p:nvPr/>
          </p:nvSpPr>
          <p:spPr>
            <a:xfrm rot="10800000">
              <a:off x="10322777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Round Same Side Corner Rectangle 20">
              <a:extLst>
                <a:ext uri="{FF2B5EF4-FFF2-40B4-BE49-F238E27FC236}">
                  <a16:creationId xmlns:a16="http://schemas.microsoft.com/office/drawing/2014/main" id="{7C7DB4EB-80B0-457B-A3C6-2692F87C5DF4}"/>
                </a:ext>
              </a:extLst>
            </p:cNvPr>
            <p:cNvSpPr/>
            <p:nvPr/>
          </p:nvSpPr>
          <p:spPr>
            <a:xfrm rot="10800000">
              <a:off x="10779841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85" name="pole tekstowe 84">
            <a:extLst>
              <a:ext uri="{FF2B5EF4-FFF2-40B4-BE49-F238E27FC236}">
                <a16:creationId xmlns:a16="http://schemas.microsoft.com/office/drawing/2014/main" id="{F53EFB12-00A7-4466-A0D8-51A5B882D539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McLaughlin, H., </a:t>
            </a:r>
            <a:r>
              <a:rPr lang="en-US" sz="1200" err="1"/>
              <a:t>Uggen</a:t>
            </a:r>
            <a:r>
              <a:rPr lang="en-US" sz="1200"/>
              <a:t>, C., &amp; Blackstone, A. (2012). Sexual Harassment, Workplace Authority, and the Paradox of Power. </a:t>
            </a:r>
            <a:r>
              <a:rPr lang="en-US" sz="1200" i="1"/>
              <a:t>American Sociological Review</a:t>
            </a:r>
            <a:r>
              <a:rPr lang="en-US" sz="1200"/>
              <a:t>, </a:t>
            </a:r>
            <a:r>
              <a:rPr lang="en-US" sz="1200" i="1"/>
              <a:t>77</a:t>
            </a:r>
            <a:r>
              <a:rPr lang="en-US" sz="1200"/>
              <a:t>(4), 625–647.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00197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20C4DB6-E1C3-4078-B0FF-F3B80591A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7" r="16318" b="-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47339-B840-4B61-846A-DBFF06F08D69}"/>
              </a:ext>
            </a:extLst>
          </p:cNvPr>
          <p:cNvSpPr txBox="1"/>
          <p:nvPr/>
        </p:nvSpPr>
        <p:spPr>
          <a:xfrm>
            <a:off x="4513385" y="6096000"/>
            <a:ext cx="31652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>
                <a:solidFill>
                  <a:schemeClr val="bg1"/>
                </a:solidFill>
                <a:latin typeface="Bookman Old Style"/>
                <a:cs typeface="Calibri"/>
              </a:rPr>
              <a:t>Enlighten the Darkness</a:t>
            </a:r>
            <a:endParaRPr lang="en-US" sz="2000" i="1">
              <a:latin typeface="Bookman Old Style"/>
              <a:cs typeface="Calibri"/>
            </a:endParaRPr>
          </a:p>
        </p:txBody>
      </p:sp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07F9991-0875-4A6A-A261-3B80F54E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093" y="2795158"/>
            <a:ext cx="5240215" cy="40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6" descr="A picture containing black, red, sitting, orange&#10;&#10;Description generated with very high confidence">
            <a:extLst>
              <a:ext uri="{FF2B5EF4-FFF2-40B4-BE49-F238E27FC236}">
                <a16:creationId xmlns:a16="http://schemas.microsoft.com/office/drawing/2014/main" id="{915E5B7A-DDDD-4F7D-9369-9036B0858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48"/>
            <a:ext cx="12191999" cy="686609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651F706-C94E-46D4-BAAE-BAFD1AD9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130AD17C-89E5-43A6-A7E6-951BD722D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40000">
            <a:off x="2751992" y="1269022"/>
            <a:ext cx="1905000" cy="1905000"/>
          </a:xfrm>
          <a:prstGeom prst="rect">
            <a:avLst/>
          </a:prstGeom>
        </p:spPr>
      </p:pic>
      <p:pic>
        <p:nvPicPr>
          <p:cNvPr id="13" name="Picture 1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A2487CE-C3AD-4891-80FA-1DB833995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693" y="-5861"/>
            <a:ext cx="2743200" cy="2743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A087D9E-25DA-4575-AB84-6D7A1F0EA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108" y="3223865"/>
            <a:ext cx="626529" cy="576804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447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E37F337-FB9E-4D5E-ADB7-C735059662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569" y="1951997"/>
            <a:ext cx="872360" cy="2765704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4430B536-B190-46FA-8F08-0B104A2A61EF}"/>
              </a:ext>
            </a:extLst>
          </p:cNvPr>
          <p:cNvGrpSpPr/>
          <p:nvPr/>
        </p:nvGrpSpPr>
        <p:grpSpPr>
          <a:xfrm>
            <a:off x="1" y="0"/>
            <a:ext cx="12235542" cy="969693"/>
            <a:chOff x="1" y="0"/>
            <a:chExt cx="12235542" cy="969693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D0105EE-BDE7-40C2-8823-BC2720EAE401}"/>
                </a:ext>
              </a:extLst>
            </p:cNvPr>
            <p:cNvSpPr/>
            <p:nvPr/>
          </p:nvSpPr>
          <p:spPr>
            <a:xfrm>
              <a:off x="1" y="0"/>
              <a:ext cx="12235542" cy="880188"/>
            </a:xfrm>
            <a:prstGeom prst="rect">
              <a:avLst/>
            </a:prstGeom>
            <a:solidFill>
              <a:srgbClr val="2A36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3200" dirty="0"/>
                <a:t>   Hardware</a:t>
              </a:r>
              <a:endParaRPr lang="en-GB" sz="3200" dirty="0"/>
            </a:p>
          </p:txBody>
        </p:sp>
        <p:pic>
          <p:nvPicPr>
            <p:cNvPr id="10" name="Imagen 1">
              <a:extLst>
                <a:ext uri="{FF2B5EF4-FFF2-40B4-BE49-F238E27FC236}">
                  <a16:creationId xmlns:a16="http://schemas.microsoft.com/office/drawing/2014/main" id="{890A9F76-FCA0-48FF-9A22-F5990A6AB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3" r="2696"/>
            <a:stretch/>
          </p:blipFill>
          <p:spPr bwMode="auto">
            <a:xfrm>
              <a:off x="11240277" y="0"/>
              <a:ext cx="789991" cy="969693"/>
            </a:xfrm>
            <a:prstGeom prst="ellipse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87D8D35-95C7-4B4F-8776-6243B7F061FF}"/>
              </a:ext>
            </a:extLst>
          </p:cNvPr>
          <p:cNvSpPr/>
          <p:nvPr/>
        </p:nvSpPr>
        <p:spPr>
          <a:xfrm>
            <a:off x="1079949" y="1951997"/>
            <a:ext cx="2905760" cy="37122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b="1" dirty="0" err="1">
                <a:solidFill>
                  <a:sysClr val="windowText" lastClr="000000"/>
                </a:solidFill>
              </a:rPr>
              <a:t>Components</a:t>
            </a:r>
            <a:endParaRPr lang="es-ES" b="1" dirty="0">
              <a:solidFill>
                <a:sysClr val="windowText" lastClr="000000"/>
              </a:solidFill>
            </a:endParaRPr>
          </a:p>
          <a:p>
            <a:pPr algn="ctr"/>
            <a:endParaRPr lang="es-E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Camera</a:t>
            </a:r>
          </a:p>
          <a:p>
            <a:pPr algn="ctr"/>
            <a:r>
              <a:rPr lang="es-ES" dirty="0" err="1">
                <a:solidFill>
                  <a:sysClr val="windowText" lastClr="000000"/>
                </a:solidFill>
              </a:rPr>
              <a:t>Microphone</a:t>
            </a:r>
            <a:endParaRPr lang="es-ES" dirty="0">
              <a:solidFill>
                <a:sysClr val="windowText" lastClr="000000"/>
              </a:solidFill>
            </a:endParaRPr>
          </a:p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GPS</a:t>
            </a:r>
          </a:p>
          <a:p>
            <a:pPr algn="ctr"/>
            <a:r>
              <a:rPr lang="es-ES" dirty="0" err="1">
                <a:solidFill>
                  <a:sysClr val="windowText" lastClr="000000"/>
                </a:solidFill>
              </a:rPr>
              <a:t>Alarm</a:t>
            </a:r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B39646A-A4B7-4AEE-A8AD-A396DD66EEDC}"/>
              </a:ext>
            </a:extLst>
          </p:cNvPr>
          <p:cNvSpPr/>
          <p:nvPr/>
        </p:nvSpPr>
        <p:spPr>
          <a:xfrm>
            <a:off x="4763102" y="1951997"/>
            <a:ext cx="2905760" cy="37122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b="1" dirty="0">
                <a:solidFill>
                  <a:sysClr val="windowText" lastClr="000000"/>
                </a:solidFill>
              </a:rPr>
              <a:t>Security</a:t>
            </a:r>
          </a:p>
          <a:p>
            <a:pPr algn="ctr"/>
            <a:endParaRPr lang="es-ES" sz="800" b="1" dirty="0">
              <a:solidFill>
                <a:sysClr val="windowText" lastClr="000000"/>
              </a:solidFill>
            </a:endParaRPr>
          </a:p>
          <a:p>
            <a:pPr algn="ctr"/>
            <a:r>
              <a:rPr lang="es-ES" dirty="0" err="1">
                <a:solidFill>
                  <a:sysClr val="windowText" lastClr="000000"/>
                </a:solidFill>
              </a:rPr>
              <a:t>Panic</a:t>
            </a:r>
            <a:r>
              <a:rPr lang="es-ES" dirty="0">
                <a:solidFill>
                  <a:sysClr val="windowText" lastClr="000000"/>
                </a:solidFill>
              </a:rPr>
              <a:t> </a:t>
            </a:r>
            <a:r>
              <a:rPr lang="es-ES" dirty="0" err="1">
                <a:solidFill>
                  <a:sysClr val="windowText" lastClr="000000"/>
                </a:solidFill>
              </a:rPr>
              <a:t>Mechanism</a:t>
            </a:r>
            <a:endParaRPr lang="es-ES" dirty="0">
              <a:solidFill>
                <a:sysClr val="windowText" lastClr="000000"/>
              </a:solidFill>
            </a:endParaRPr>
          </a:p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Break </a:t>
            </a:r>
            <a:r>
              <a:rPr lang="es-ES" dirty="0" err="1">
                <a:solidFill>
                  <a:sysClr val="windowText" lastClr="000000"/>
                </a:solidFill>
              </a:rPr>
              <a:t>Alarm</a:t>
            </a:r>
            <a:endParaRPr lang="es-ES" dirty="0">
              <a:solidFill>
                <a:sysClr val="windowText" lastClr="000000"/>
              </a:solidFill>
            </a:endParaRPr>
          </a:p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Security </a:t>
            </a:r>
            <a:r>
              <a:rPr lang="es-ES" dirty="0" err="1">
                <a:solidFill>
                  <a:sysClr val="windowText" lastClr="000000"/>
                </a:solidFill>
              </a:rPr>
              <a:t>Lock</a:t>
            </a:r>
            <a:endParaRPr lang="es-ES" dirty="0">
              <a:solidFill>
                <a:sysClr val="windowText" lastClr="000000"/>
              </a:solidFill>
            </a:endParaRPr>
          </a:p>
          <a:p>
            <a:pPr algn="ctr"/>
            <a:r>
              <a:rPr lang="es-ES" dirty="0" err="1">
                <a:solidFill>
                  <a:sysClr val="windowText" lastClr="000000"/>
                </a:solidFill>
              </a:rPr>
              <a:t>Encrypted</a:t>
            </a:r>
            <a:r>
              <a:rPr lang="es-ES" dirty="0">
                <a:solidFill>
                  <a:sysClr val="windowText" lastClr="000000"/>
                </a:solidFill>
              </a:rPr>
              <a:t> Files</a:t>
            </a:r>
          </a:p>
          <a:p>
            <a:pPr algn="ctr"/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4B4A969-9FFE-461A-9779-E2D60E61A8FD}"/>
              </a:ext>
            </a:extLst>
          </p:cNvPr>
          <p:cNvSpPr/>
          <p:nvPr/>
        </p:nvSpPr>
        <p:spPr>
          <a:xfrm>
            <a:off x="8440999" y="1951997"/>
            <a:ext cx="2905760" cy="37122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b="1" dirty="0" err="1">
                <a:solidFill>
                  <a:sysClr val="windowText" lastClr="000000"/>
                </a:solidFill>
              </a:rPr>
              <a:t>Design</a:t>
            </a:r>
            <a:endParaRPr lang="es-ES" b="1" dirty="0">
              <a:solidFill>
                <a:sysClr val="windowText" lastClr="000000"/>
              </a:solidFill>
            </a:endParaRPr>
          </a:p>
          <a:p>
            <a:pPr algn="ctr"/>
            <a:endParaRPr lang="es-ES" sz="1600" b="1" dirty="0">
              <a:solidFill>
                <a:sysClr val="windowText" lastClr="000000"/>
              </a:solidFill>
            </a:endParaRPr>
          </a:p>
          <a:p>
            <a:pPr algn="ctr"/>
            <a:endParaRPr lang="es-ES" dirty="0">
              <a:solidFill>
                <a:sysClr val="windowText" lastClr="000000"/>
              </a:solidFill>
            </a:endParaRPr>
          </a:p>
          <a:p>
            <a:pPr algn="ctr"/>
            <a:r>
              <a:rPr lang="es-ES" dirty="0" err="1">
                <a:solidFill>
                  <a:sysClr val="windowText" lastClr="000000"/>
                </a:solidFill>
              </a:rPr>
              <a:t>Customizable</a:t>
            </a:r>
            <a:r>
              <a:rPr lang="es-ES" dirty="0">
                <a:solidFill>
                  <a:sysClr val="windowText" lastClr="000000"/>
                </a:solidFill>
              </a:rPr>
              <a:t> </a:t>
            </a:r>
            <a:r>
              <a:rPr lang="es-ES" dirty="0" err="1">
                <a:solidFill>
                  <a:sysClr val="windowText" lastClr="000000"/>
                </a:solidFill>
              </a:rPr>
              <a:t>Models</a:t>
            </a:r>
            <a:endParaRPr lang="es-ES" dirty="0">
              <a:solidFill>
                <a:sysClr val="windowText" lastClr="000000"/>
              </a:solidFill>
            </a:endParaRPr>
          </a:p>
          <a:p>
            <a:pPr algn="ctr"/>
            <a:endParaRPr lang="es-ES" dirty="0">
              <a:solidFill>
                <a:sysClr val="windowText" lastClr="0000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solidFill>
                <a:sysClr val="windowText" lastClr="000000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9DAD583-3F26-478E-82E9-801ADE60A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89" y="2173319"/>
            <a:ext cx="1255681" cy="125568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0C01A2C-97F7-4C85-9323-C7F905CEC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27" y="2170691"/>
            <a:ext cx="1258309" cy="125830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2B04BB-31A6-4AFC-A4DE-C0AF2EBA1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78" y="2170691"/>
            <a:ext cx="1302978" cy="130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96F1163B-71A0-4B26-8C22-67FBE6BF674F}"/>
              </a:ext>
            </a:extLst>
          </p:cNvPr>
          <p:cNvSpPr>
            <a:spLocks noChangeAspect="1"/>
          </p:cNvSpPr>
          <p:nvPr/>
        </p:nvSpPr>
        <p:spPr>
          <a:xfrm>
            <a:off x="4643412" y="2284614"/>
            <a:ext cx="2905176" cy="2905176"/>
          </a:xfrm>
          <a:prstGeom prst="ellipse">
            <a:avLst/>
          </a:prstGeom>
          <a:noFill/>
          <a:ln w="15875">
            <a:solidFill>
              <a:srgbClr val="2A363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63FE3AC-B40C-4B8A-B120-31B5342D62BC}"/>
              </a:ext>
            </a:extLst>
          </p:cNvPr>
          <p:cNvGrpSpPr/>
          <p:nvPr/>
        </p:nvGrpSpPr>
        <p:grpSpPr>
          <a:xfrm>
            <a:off x="4582722" y="2499101"/>
            <a:ext cx="2829841" cy="2451925"/>
            <a:chOff x="4582722" y="2499101"/>
            <a:chExt cx="2829841" cy="245192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9F5878BD-EE1D-4CE2-86CC-AC8B97CFBE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82722" y="2499101"/>
              <a:ext cx="2829841" cy="2451925"/>
              <a:chOff x="3706682" y="1532419"/>
              <a:chExt cx="5111251" cy="4428661"/>
            </a:xfrm>
          </p:grpSpPr>
          <p:pic>
            <p:nvPicPr>
              <p:cNvPr id="1026" name="Picture 2" descr="Képtalálatok a következőre: azure iot hub&quot;">
                <a:extLst>
                  <a:ext uri="{FF2B5EF4-FFF2-40B4-BE49-F238E27FC236}">
                    <a16:creationId xmlns:a16="http://schemas.microsoft.com/office/drawing/2014/main" id="{7720DE0F-7980-4329-82BF-BDD3ACBD0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6682" y="3392242"/>
                <a:ext cx="1371428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Képtalálatok a következőre: function app azure logo&quot;">
                <a:extLst>
                  <a:ext uri="{FF2B5EF4-FFF2-40B4-BE49-F238E27FC236}">
                    <a16:creationId xmlns:a16="http://schemas.microsoft.com/office/drawing/2014/main" id="{E55AAB93-52D1-4D1C-A9E6-FBDB21B2C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7932" y="3392243"/>
                <a:ext cx="720001" cy="720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Képtalálatok a következőre: blob storage azure icon&quot;">
                <a:extLst>
                  <a:ext uri="{FF2B5EF4-FFF2-40B4-BE49-F238E27FC236}">
                    <a16:creationId xmlns:a16="http://schemas.microsoft.com/office/drawing/2014/main" id="{B5F336F6-E27F-4F83-857C-1002BEC7A9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5734" y="1532419"/>
                <a:ext cx="720001" cy="720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Képtalálatok a következőre: stream analytics azure icon&quot;">
                <a:extLst>
                  <a:ext uri="{FF2B5EF4-FFF2-40B4-BE49-F238E27FC236}">
                    <a16:creationId xmlns:a16="http://schemas.microsoft.com/office/drawing/2014/main" id="{84045881-992E-47EA-95EE-88428ABB11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4977" y="5241079"/>
                <a:ext cx="720001" cy="719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Képtalálatok a következőre: cosmos db azure icon&quot;">
                <a:extLst>
                  <a:ext uri="{FF2B5EF4-FFF2-40B4-BE49-F238E27FC236}">
                    <a16:creationId xmlns:a16="http://schemas.microsoft.com/office/drawing/2014/main" id="{F40D66D8-FD23-46ED-8A1E-DACA42E0E5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484" y="5241081"/>
                <a:ext cx="720001" cy="719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AutoShape 16" descr="Képtalálatok a következőre: signalr azure icon&quot;">
                <a:extLst>
                  <a:ext uri="{FF2B5EF4-FFF2-40B4-BE49-F238E27FC236}">
                    <a16:creationId xmlns:a16="http://schemas.microsoft.com/office/drawing/2014/main" id="{ADD26834-F3E5-46A9-A071-43F5ED0DA1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pic>
            <p:nvPicPr>
              <p:cNvPr id="1048" name="Picture 24" descr="Képtalálatok a következőre: web app azure icon&quot;">
                <a:extLst>
                  <a:ext uri="{FF2B5EF4-FFF2-40B4-BE49-F238E27FC236}">
                    <a16:creationId xmlns:a16="http://schemas.microsoft.com/office/drawing/2014/main" id="{A5F93931-34F5-49F0-A9E0-8D356D5D44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5792" y="4625355"/>
                <a:ext cx="720001" cy="719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6" descr="Képtalálatok a következőre: angular icon&quot;">
                <a:extLst>
                  <a:ext uri="{FF2B5EF4-FFF2-40B4-BE49-F238E27FC236}">
                    <a16:creationId xmlns:a16="http://schemas.microsoft.com/office/drawing/2014/main" id="{BB542B73-56D5-44FF-A27B-AE4E3E7969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4413" y="4521078"/>
                <a:ext cx="720001" cy="720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6" name="Picture 32" descr="Képtalálatok a következőre: azure cloud&quot;">
                <a:extLst>
                  <a:ext uri="{FF2B5EF4-FFF2-40B4-BE49-F238E27FC236}">
                    <a16:creationId xmlns:a16="http://schemas.microsoft.com/office/drawing/2014/main" id="{FB45B144-74A4-4230-BAD2-A165733BEE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7787" y="2837126"/>
                <a:ext cx="2962275" cy="1543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Képtalálatok a következőre: signalr azure icon&quot;">
                <a:extLst>
                  <a:ext uri="{FF2B5EF4-FFF2-40B4-BE49-F238E27FC236}">
                    <a16:creationId xmlns:a16="http://schemas.microsoft.com/office/drawing/2014/main" id="{26500233-C00A-47BC-9203-D6C337556C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9120" y="2278852"/>
                <a:ext cx="736217" cy="720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8" name="Picture 34" descr="Képtalálatok a következőre: azure devops icon&quot;">
                <a:extLst>
                  <a:ext uri="{FF2B5EF4-FFF2-40B4-BE49-F238E27FC236}">
                    <a16:creationId xmlns:a16="http://schemas.microsoft.com/office/drawing/2014/main" id="{05B22ECA-A6B2-4232-9A4F-9040A96285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4413" y="2263407"/>
                <a:ext cx="720001" cy="720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60" name="Picture 36" descr="Képtalálatok a következőre: raspberry pi icon&quot;">
              <a:extLst>
                <a:ext uri="{FF2B5EF4-FFF2-40B4-BE49-F238E27FC236}">
                  <a16:creationId xmlns:a16="http://schemas.microsoft.com/office/drawing/2014/main" id="{DBEAA5D5-B997-40C8-8015-F14D68DB6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993" y="2499101"/>
              <a:ext cx="399600" cy="39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4430B536-B190-46FA-8F08-0B104A2A61EF}"/>
              </a:ext>
            </a:extLst>
          </p:cNvPr>
          <p:cNvGrpSpPr/>
          <p:nvPr/>
        </p:nvGrpSpPr>
        <p:grpSpPr>
          <a:xfrm>
            <a:off x="1" y="0"/>
            <a:ext cx="12235542" cy="969693"/>
            <a:chOff x="1" y="0"/>
            <a:chExt cx="12235542" cy="969693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D0105EE-BDE7-40C2-8823-BC2720EAE401}"/>
                </a:ext>
              </a:extLst>
            </p:cNvPr>
            <p:cNvSpPr/>
            <p:nvPr/>
          </p:nvSpPr>
          <p:spPr>
            <a:xfrm>
              <a:off x="1" y="0"/>
              <a:ext cx="12235542" cy="880188"/>
            </a:xfrm>
            <a:prstGeom prst="rect">
              <a:avLst/>
            </a:prstGeom>
            <a:solidFill>
              <a:srgbClr val="2A36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3200" dirty="0"/>
                <a:t>   Software </a:t>
              </a:r>
              <a:r>
                <a:rPr lang="es-ES" sz="3200" dirty="0" err="1"/>
                <a:t>Features</a:t>
              </a:r>
              <a:endParaRPr lang="en-GB" sz="3200" dirty="0"/>
            </a:p>
          </p:txBody>
        </p:sp>
        <p:pic>
          <p:nvPicPr>
            <p:cNvPr id="10" name="Imagen 1">
              <a:extLst>
                <a:ext uri="{FF2B5EF4-FFF2-40B4-BE49-F238E27FC236}">
                  <a16:creationId xmlns:a16="http://schemas.microsoft.com/office/drawing/2014/main" id="{890A9F76-FCA0-48FF-9A22-F5990A6AB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3" r="2696"/>
            <a:stretch/>
          </p:blipFill>
          <p:spPr bwMode="auto">
            <a:xfrm>
              <a:off x="11240277" y="0"/>
              <a:ext cx="789991" cy="969693"/>
            </a:xfrm>
            <a:prstGeom prst="ellipse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8F84BCA6-8F4A-4660-BCEB-4C60689987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733" y="1177158"/>
            <a:ext cx="5581124" cy="381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9ACCE28-05CB-4E73-8118-210A016AA43F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6449144" y="1177158"/>
            <a:ext cx="5581123" cy="381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Diagrama de flujo: proceso alternativo 42">
            <a:extLst>
              <a:ext uri="{FF2B5EF4-FFF2-40B4-BE49-F238E27FC236}">
                <a16:creationId xmlns:a16="http://schemas.microsoft.com/office/drawing/2014/main" id="{4B7171AD-CC6A-4015-9F1E-B9CD71FB07BB}"/>
              </a:ext>
            </a:extLst>
          </p:cNvPr>
          <p:cNvSpPr/>
          <p:nvPr/>
        </p:nvSpPr>
        <p:spPr>
          <a:xfrm>
            <a:off x="1342722" y="730094"/>
            <a:ext cx="3240000" cy="59715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rgbClr val="2A363B"/>
                </a:solidFill>
              </a:rPr>
              <a:t>Authorities</a:t>
            </a:r>
            <a:r>
              <a:rPr lang="es-ES" b="1" dirty="0">
                <a:solidFill>
                  <a:srgbClr val="2A363B"/>
                </a:solidFill>
              </a:rPr>
              <a:t> Interface</a:t>
            </a:r>
            <a:endParaRPr lang="en-GB" b="1" dirty="0">
              <a:solidFill>
                <a:srgbClr val="2A363B"/>
              </a:solidFill>
            </a:endParaRPr>
          </a:p>
        </p:txBody>
      </p:sp>
      <p:sp>
        <p:nvSpPr>
          <p:cNvPr id="44" name="Diagrama de flujo: proceso alternativo 43">
            <a:extLst>
              <a:ext uri="{FF2B5EF4-FFF2-40B4-BE49-F238E27FC236}">
                <a16:creationId xmlns:a16="http://schemas.microsoft.com/office/drawing/2014/main" id="{E8940814-AB3C-43B6-9E48-3920CBB83190}"/>
              </a:ext>
            </a:extLst>
          </p:cNvPr>
          <p:cNvSpPr/>
          <p:nvPr/>
        </p:nvSpPr>
        <p:spPr>
          <a:xfrm>
            <a:off x="7619705" y="744222"/>
            <a:ext cx="3240000" cy="597159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rgbClr val="2A363B"/>
                </a:solidFill>
              </a:rPr>
              <a:t>User</a:t>
            </a:r>
            <a:r>
              <a:rPr lang="es-ES" b="1" dirty="0">
                <a:solidFill>
                  <a:srgbClr val="2A363B"/>
                </a:solidFill>
              </a:rPr>
              <a:t> Interface</a:t>
            </a:r>
            <a:endParaRPr lang="en-GB" b="1" dirty="0">
              <a:solidFill>
                <a:srgbClr val="2A36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8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0.4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00078 0.410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5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rgbClr val="2A363B"/>
            </a:gs>
            <a:gs pos="38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27">
            <a:extLst>
              <a:ext uri="{FF2B5EF4-FFF2-40B4-BE49-F238E27FC236}">
                <a16:creationId xmlns:a16="http://schemas.microsoft.com/office/drawing/2014/main" id="{6ED35E86-B1C5-4629-BB8A-7AF482E1ABEC}"/>
              </a:ext>
            </a:extLst>
          </p:cNvPr>
          <p:cNvGrpSpPr/>
          <p:nvPr/>
        </p:nvGrpSpPr>
        <p:grpSpPr>
          <a:xfrm>
            <a:off x="4611534" y="1401548"/>
            <a:ext cx="7283633" cy="2810239"/>
            <a:chOff x="0" y="0"/>
            <a:chExt cx="5834978" cy="2251574"/>
          </a:xfrm>
        </p:grpSpPr>
        <p:grpSp>
          <p:nvGrpSpPr>
            <p:cNvPr id="8" name="Grupo 26">
              <a:extLst>
                <a:ext uri="{FF2B5EF4-FFF2-40B4-BE49-F238E27FC236}">
                  <a16:creationId xmlns:a16="http://schemas.microsoft.com/office/drawing/2014/main" id="{1A110CE4-73C9-4CC3-9CA8-C50DC63D443F}"/>
                </a:ext>
              </a:extLst>
            </p:cNvPr>
            <p:cNvGrpSpPr/>
            <p:nvPr/>
          </p:nvGrpSpPr>
          <p:grpSpPr>
            <a:xfrm>
              <a:off x="0" y="378467"/>
              <a:ext cx="5834978" cy="1873107"/>
              <a:chOff x="0" y="0"/>
              <a:chExt cx="5834978" cy="1873107"/>
            </a:xfrm>
          </p:grpSpPr>
          <p:grpSp>
            <p:nvGrpSpPr>
              <p:cNvPr id="10" name="Grupo 10">
                <a:extLst>
                  <a:ext uri="{FF2B5EF4-FFF2-40B4-BE49-F238E27FC236}">
                    <a16:creationId xmlns:a16="http://schemas.microsoft.com/office/drawing/2014/main" id="{B0EA7518-4C45-4199-A122-24395304538E}"/>
                  </a:ext>
                </a:extLst>
              </p:cNvPr>
              <p:cNvGrpSpPr/>
              <p:nvPr/>
            </p:nvGrpSpPr>
            <p:grpSpPr>
              <a:xfrm>
                <a:off x="50763" y="0"/>
                <a:ext cx="5737636" cy="1155065"/>
                <a:chOff x="0" y="0"/>
                <a:chExt cx="5737636" cy="1155065"/>
              </a:xfrm>
            </p:grpSpPr>
            <p:pic>
              <p:nvPicPr>
                <p:cNvPr id="16" name="Imagen 2">
                  <a:extLst>
                    <a:ext uri="{FF2B5EF4-FFF2-40B4-BE49-F238E27FC236}">
                      <a16:creationId xmlns:a16="http://schemas.microsoft.com/office/drawing/2014/main" id="{B01D1365-69F9-48A6-90F0-A166AF570C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155065" cy="115506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Imagen 3">
                  <a:extLst>
                    <a:ext uri="{FF2B5EF4-FFF2-40B4-BE49-F238E27FC236}">
                      <a16:creationId xmlns:a16="http://schemas.microsoft.com/office/drawing/2014/main" id="{B39F0678-871A-4866-8A67-80293A978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6953" y="0"/>
                  <a:ext cx="1155065" cy="115506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8" name="Imagen 4">
                  <a:extLst>
                    <a:ext uri="{FF2B5EF4-FFF2-40B4-BE49-F238E27FC236}">
                      <a16:creationId xmlns:a16="http://schemas.microsoft.com/office/drawing/2014/main" id="{F6440460-8655-4237-A894-127629165C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9762" y="0"/>
                  <a:ext cx="1155065" cy="115506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9" name="Imagen 5" descr="Edit photo">
                  <a:extLst>
                    <a:ext uri="{FF2B5EF4-FFF2-40B4-BE49-F238E27FC236}">
                      <a16:creationId xmlns:a16="http://schemas.microsoft.com/office/drawing/2014/main" id="{09A3A86A-700E-4142-A1F6-BB5BC66C1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82571" y="0"/>
                  <a:ext cx="1155065" cy="115506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1" name="Grupo 25">
                <a:extLst>
                  <a:ext uri="{FF2B5EF4-FFF2-40B4-BE49-F238E27FC236}">
                    <a16:creationId xmlns:a16="http://schemas.microsoft.com/office/drawing/2014/main" id="{B2E2E649-4B32-4BBE-968B-4D746CFC55C0}"/>
                  </a:ext>
                </a:extLst>
              </p:cNvPr>
              <p:cNvGrpSpPr/>
              <p:nvPr/>
            </p:nvGrpSpPr>
            <p:grpSpPr>
              <a:xfrm>
                <a:off x="0" y="1201912"/>
                <a:ext cx="5834978" cy="671195"/>
                <a:chOff x="0" y="0"/>
                <a:chExt cx="5834978" cy="671195"/>
              </a:xfrm>
            </p:grpSpPr>
            <p:sp>
              <p:nvSpPr>
                <p:cNvPr id="12" name="Rectángulo 6">
                  <a:extLst>
                    <a:ext uri="{FF2B5EF4-FFF2-40B4-BE49-F238E27FC236}">
                      <a16:creationId xmlns:a16="http://schemas.microsoft.com/office/drawing/2014/main" id="{754A5DFD-E1BE-4F26-8BD3-CE0CDA2426BA}"/>
                    </a:ext>
                  </a:extLst>
                </p:cNvPr>
                <p:cNvSpPr/>
                <p:nvPr/>
              </p:nvSpPr>
              <p:spPr>
                <a:xfrm>
                  <a:off x="0" y="26427"/>
                  <a:ext cx="1194435" cy="6445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200"/>
                    </a:spcAft>
                  </a:pPr>
                  <a:r>
                    <a:rPr lang="en-GB" sz="1100" b="1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Filip Finfando</a:t>
                  </a:r>
                  <a:endParaRPr lang="pl-PL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07000"/>
                    </a:lnSpc>
                    <a:spcAft>
                      <a:spcPts val="200"/>
                    </a:spcAft>
                  </a:pPr>
                  <a:r>
                    <a:rPr lang="en-GB" sz="8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Data scientist - Marketing</a:t>
                  </a:r>
                  <a:endParaRPr lang="pl-PL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Rectángulo 7">
                  <a:extLst>
                    <a:ext uri="{FF2B5EF4-FFF2-40B4-BE49-F238E27FC236}">
                      <a16:creationId xmlns:a16="http://schemas.microsoft.com/office/drawing/2014/main" id="{56C40A3A-B325-455C-A7C9-7787086244BB}"/>
                    </a:ext>
                  </a:extLst>
                </p:cNvPr>
                <p:cNvSpPr/>
                <p:nvPr/>
              </p:nvSpPr>
              <p:spPr>
                <a:xfrm>
                  <a:off x="1273817" y="0"/>
                  <a:ext cx="1717675" cy="6711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100"/>
                    </a:spcAft>
                  </a:pPr>
                  <a:r>
                    <a:rPr lang="en-GB" sz="1100" b="1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Panagiotis </a:t>
                  </a:r>
                  <a:r>
                    <a:rPr lang="en-GB" sz="1100" b="1" err="1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Michalopoulos</a:t>
                  </a:r>
                  <a:endParaRPr lang="pl-PL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07000"/>
                    </a:lnSpc>
                    <a:spcAft>
                      <a:spcPts val="100"/>
                    </a:spcAft>
                  </a:pPr>
                  <a:r>
                    <a:rPr lang="en-GB" sz="8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Computer Engineer  -</a:t>
                  </a:r>
                  <a:endParaRPr lang="pl-PL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07000"/>
                    </a:lnSpc>
                    <a:spcAft>
                      <a:spcPts val="100"/>
                    </a:spcAft>
                  </a:pPr>
                  <a:r>
                    <a:rPr lang="en-GB" sz="8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IOT</a:t>
                  </a:r>
                  <a:endParaRPr lang="pl-PL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Rectángulo 8">
                  <a:extLst>
                    <a:ext uri="{FF2B5EF4-FFF2-40B4-BE49-F238E27FC236}">
                      <a16:creationId xmlns:a16="http://schemas.microsoft.com/office/drawing/2014/main" id="{77D2775E-2C79-4EB4-A768-2DB79C1CABD8}"/>
                    </a:ext>
                  </a:extLst>
                </p:cNvPr>
                <p:cNvSpPr/>
                <p:nvPr/>
              </p:nvSpPr>
              <p:spPr>
                <a:xfrm>
                  <a:off x="3044476" y="0"/>
                  <a:ext cx="1299845" cy="6711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100"/>
                    </a:spcAft>
                  </a:pPr>
                  <a:r>
                    <a:rPr lang="es-ES" sz="1100" b="1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Javier de la Rúa</a:t>
                  </a:r>
                  <a:endParaRPr lang="pl-PL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07000"/>
                    </a:lnSpc>
                    <a:spcAft>
                      <a:spcPts val="100"/>
                    </a:spcAft>
                  </a:pPr>
                  <a:r>
                    <a:rPr lang="en-GB" sz="7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Computer Engineer - Developer</a:t>
                  </a:r>
                  <a:endParaRPr lang="pl-PL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Rectángulo 9">
                  <a:extLst>
                    <a:ext uri="{FF2B5EF4-FFF2-40B4-BE49-F238E27FC236}">
                      <a16:creationId xmlns:a16="http://schemas.microsoft.com/office/drawing/2014/main" id="{1329AB8A-5C61-4E8D-A7C5-353395DD6D12}"/>
                    </a:ext>
                  </a:extLst>
                </p:cNvPr>
                <p:cNvSpPr/>
                <p:nvPr/>
              </p:nvSpPr>
              <p:spPr>
                <a:xfrm>
                  <a:off x="4603713" y="0"/>
                  <a:ext cx="1231265" cy="6711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100"/>
                    </a:spcAft>
                  </a:pPr>
                  <a:r>
                    <a:rPr lang="en-GB" sz="1100" b="1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Daniel </a:t>
                  </a:r>
                  <a:r>
                    <a:rPr lang="en-GB" sz="1100" b="1" err="1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Mínguez</a:t>
                  </a:r>
                  <a:endParaRPr lang="pl-PL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07000"/>
                    </a:lnSpc>
                    <a:spcAft>
                      <a:spcPts val="100"/>
                    </a:spcAft>
                  </a:pPr>
                  <a:r>
                    <a:rPr lang="en-GB" sz="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Data scientist –</a:t>
                  </a:r>
                  <a:endParaRPr lang="pl-PL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07000"/>
                    </a:lnSpc>
                    <a:spcAft>
                      <a:spcPts val="100"/>
                    </a:spcAft>
                  </a:pPr>
                  <a:r>
                    <a:rPr lang="en-GB" sz="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Streaming Analytics</a:t>
                  </a:r>
                  <a:endParaRPr lang="pl-PL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pic>
          <p:nvPicPr>
            <p:cNvPr id="9" name="Imagen 11">
              <a:extLst>
                <a:ext uri="{FF2B5EF4-FFF2-40B4-BE49-F238E27FC236}">
                  <a16:creationId xmlns:a16="http://schemas.microsoft.com/office/drawing/2014/main" id="{08748B0D-6D60-48DB-AF9F-B5D676982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950" y="0"/>
              <a:ext cx="2638425" cy="276860"/>
            </a:xfrm>
            <a:prstGeom prst="rect">
              <a:avLst/>
            </a:prstGeom>
            <a:noFill/>
          </p:spPr>
        </p:pic>
      </p:grpSp>
      <p:pic>
        <p:nvPicPr>
          <p:cNvPr id="20" name="Imagen 1">
            <a:extLst>
              <a:ext uri="{FF2B5EF4-FFF2-40B4-BE49-F238E27FC236}">
                <a16:creationId xmlns:a16="http://schemas.microsoft.com/office/drawing/2014/main" id="{02E6CAF8-623B-4017-968C-A3D237AA1DD1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" r="2696"/>
          <a:stretch/>
        </p:blipFill>
        <p:spPr bwMode="auto">
          <a:xfrm>
            <a:off x="386806" y="1766590"/>
            <a:ext cx="2708409" cy="3324498"/>
          </a:xfrm>
          <a:prstGeom prst="ellipse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1D7C6DBC-A211-48A1-9A00-5D6DA5AE4C76}"/>
              </a:ext>
            </a:extLst>
          </p:cNvPr>
          <p:cNvSpPr txBox="1"/>
          <p:nvPr/>
        </p:nvSpPr>
        <p:spPr>
          <a:xfrm>
            <a:off x="5531283" y="5091088"/>
            <a:ext cx="8402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000"/>
              <a:t>https://lelantus.azurewebsites.net</a:t>
            </a:r>
          </a:p>
        </p:txBody>
      </p:sp>
    </p:spTree>
    <p:extLst>
      <p:ext uri="{BB962C8B-B14F-4D97-AF65-F5344CB8AC3E}">
        <p14:creationId xmlns:p14="http://schemas.microsoft.com/office/powerpoint/2010/main" val="153418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FCF5DC37-CD14-47EA-9513-D2DDFB44F283}"/>
              </a:ext>
            </a:extLst>
          </p:cNvPr>
          <p:cNvGrpSpPr/>
          <p:nvPr/>
        </p:nvGrpSpPr>
        <p:grpSpPr>
          <a:xfrm>
            <a:off x="1" y="1875430"/>
            <a:ext cx="12191999" cy="3119414"/>
            <a:chOff x="1" y="1838048"/>
            <a:chExt cx="12191999" cy="311941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CF8C05A-D4C5-4DCB-B454-12BF5FA69EFA}"/>
                </a:ext>
              </a:extLst>
            </p:cNvPr>
            <p:cNvSpPr/>
            <p:nvPr/>
          </p:nvSpPr>
          <p:spPr>
            <a:xfrm>
              <a:off x="1" y="1844351"/>
              <a:ext cx="12191999" cy="2802294"/>
            </a:xfrm>
            <a:prstGeom prst="rect">
              <a:avLst/>
            </a:prstGeom>
            <a:solidFill>
              <a:srgbClr val="2A36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800" dirty="0"/>
                <a:t>			ANNEXES</a:t>
              </a:r>
              <a:endParaRPr lang="en-GB" sz="4800" dirty="0"/>
            </a:p>
          </p:txBody>
        </p:sp>
        <p:pic>
          <p:nvPicPr>
            <p:cNvPr id="6" name="Imagen 1">
              <a:extLst>
                <a:ext uri="{FF2B5EF4-FFF2-40B4-BE49-F238E27FC236}">
                  <a16:creationId xmlns:a16="http://schemas.microsoft.com/office/drawing/2014/main" id="{DB5C6E12-8A97-4A8E-AFD4-93549455A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3" r="2696"/>
            <a:stretch/>
          </p:blipFill>
          <p:spPr bwMode="auto">
            <a:xfrm>
              <a:off x="1333984" y="1838048"/>
              <a:ext cx="2541330" cy="3119414"/>
            </a:xfrm>
            <a:prstGeom prst="ellipse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76223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794</Words>
  <Application>Microsoft Office PowerPoint</Application>
  <PresentationFormat>Panorámica</PresentationFormat>
  <Paragraphs>125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Daniel Minguez Camacho</cp:lastModifiedBy>
  <cp:revision>64</cp:revision>
  <dcterms:created xsi:type="dcterms:W3CDTF">2019-10-26T08:49:45Z</dcterms:created>
  <dcterms:modified xsi:type="dcterms:W3CDTF">2019-10-27T09:56:45Z</dcterms:modified>
</cp:coreProperties>
</file>